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6.jpg" ContentType="image/jpg"/>
  <Override PartName="/ppt/media/image67.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3" r:id="rId2"/>
  </p:sldMasterIdLst>
  <p:notesMasterIdLst>
    <p:notesMasterId r:id="rId91"/>
  </p:notesMasterIdLst>
  <p:sldIdLst>
    <p:sldId id="1445" r:id="rId3"/>
    <p:sldId id="256" r:id="rId4"/>
    <p:sldId id="257" r:id="rId5"/>
    <p:sldId id="1933" r:id="rId6"/>
    <p:sldId id="1843" r:id="rId7"/>
    <p:sldId id="473" r:id="rId8"/>
    <p:sldId id="1808" r:id="rId9"/>
    <p:sldId id="1860" r:id="rId10"/>
    <p:sldId id="1755" r:id="rId11"/>
    <p:sldId id="1954" r:id="rId12"/>
    <p:sldId id="1956" r:id="rId13"/>
    <p:sldId id="1957" r:id="rId14"/>
    <p:sldId id="1887" r:id="rId15"/>
    <p:sldId id="1984" r:id="rId16"/>
    <p:sldId id="1959" r:id="rId17"/>
    <p:sldId id="1952" r:id="rId18"/>
    <p:sldId id="1951" r:id="rId19"/>
    <p:sldId id="1937" r:id="rId20"/>
    <p:sldId id="1982" r:id="rId21"/>
    <p:sldId id="1953" r:id="rId22"/>
    <p:sldId id="1960" r:id="rId23"/>
    <p:sldId id="1961" r:id="rId24"/>
    <p:sldId id="1978" r:id="rId25"/>
    <p:sldId id="1983" r:id="rId26"/>
    <p:sldId id="1861" r:id="rId27"/>
    <p:sldId id="1924" r:id="rId28"/>
    <p:sldId id="1804" r:id="rId29"/>
    <p:sldId id="1825" r:id="rId30"/>
    <p:sldId id="1559" r:id="rId31"/>
    <p:sldId id="1816" r:id="rId32"/>
    <p:sldId id="1981" r:id="rId33"/>
    <p:sldId id="333" r:id="rId34"/>
    <p:sldId id="335" r:id="rId35"/>
    <p:sldId id="336" r:id="rId36"/>
    <p:sldId id="341" r:id="rId37"/>
    <p:sldId id="337" r:id="rId38"/>
    <p:sldId id="1815" r:id="rId39"/>
    <p:sldId id="1762" r:id="rId40"/>
    <p:sldId id="273" r:id="rId41"/>
    <p:sldId id="1575" r:id="rId42"/>
    <p:sldId id="1819" r:id="rId43"/>
    <p:sldId id="1977" r:id="rId44"/>
    <p:sldId id="338" r:id="rId45"/>
    <p:sldId id="1864" r:id="rId46"/>
    <p:sldId id="1936" r:id="rId47"/>
    <p:sldId id="1958" r:id="rId48"/>
    <p:sldId id="1844" r:id="rId49"/>
    <p:sldId id="345" r:id="rId50"/>
    <p:sldId id="1944" r:id="rId51"/>
    <p:sldId id="1935" r:id="rId52"/>
    <p:sldId id="1976" r:id="rId53"/>
    <p:sldId id="1813" r:id="rId54"/>
    <p:sldId id="1992" r:id="rId55"/>
    <p:sldId id="1758" r:id="rId56"/>
    <p:sldId id="318" r:id="rId57"/>
    <p:sldId id="320" r:id="rId58"/>
    <p:sldId id="309" r:id="rId59"/>
    <p:sldId id="263" r:id="rId60"/>
    <p:sldId id="2008" r:id="rId61"/>
    <p:sldId id="2006" r:id="rId62"/>
    <p:sldId id="2010" r:id="rId63"/>
    <p:sldId id="1948" r:id="rId64"/>
    <p:sldId id="274" r:id="rId65"/>
    <p:sldId id="1995" r:id="rId66"/>
    <p:sldId id="2000" r:id="rId67"/>
    <p:sldId id="1996" r:id="rId68"/>
    <p:sldId id="1998" r:id="rId69"/>
    <p:sldId id="1991" r:id="rId70"/>
    <p:sldId id="1999" r:id="rId71"/>
    <p:sldId id="1994" r:id="rId72"/>
    <p:sldId id="2002" r:id="rId73"/>
    <p:sldId id="1993" r:id="rId74"/>
    <p:sldId id="2009" r:id="rId75"/>
    <p:sldId id="1987" r:id="rId76"/>
    <p:sldId id="1963" r:id="rId77"/>
    <p:sldId id="1966" r:id="rId78"/>
    <p:sldId id="1979" r:id="rId79"/>
    <p:sldId id="1988" r:id="rId80"/>
    <p:sldId id="1989" r:id="rId81"/>
    <p:sldId id="1990" r:id="rId82"/>
    <p:sldId id="1985" r:id="rId83"/>
    <p:sldId id="1879" r:id="rId84"/>
    <p:sldId id="1782" r:id="rId85"/>
    <p:sldId id="1781" r:id="rId86"/>
    <p:sldId id="332" r:id="rId87"/>
    <p:sldId id="1986" r:id="rId88"/>
    <p:sldId id="1997" r:id="rId89"/>
    <p:sldId id="2007" r:id="rId9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439ED-5A67-4488-883E-7425BD9674B2}" v="19" dt="2023-10-11T11:49:12.812"/>
    <p1510:client id="{C0144D25-EE55-483B-B7B1-AFB4AC6C330F}" v="326" dt="2023-10-11T18:19:38.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444" y="84"/>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AFD76540-7A1A-4644-B486-C58791E7D51A}"/>
    <pc:docChg chg="undo custSel addSld delSld modSld sldOrd">
      <pc:chgData name="Willigen, R.F. van der (Rob)" userId="b43bdd62-7b82-48e9-86cd-c7c10e260c14" providerId="ADAL" clId="{AFD76540-7A1A-4644-B486-C58791E7D51A}" dt="2023-09-20T13:17:29.925" v="206"/>
      <pc:docMkLst>
        <pc:docMk/>
      </pc:docMkLst>
      <pc:sldChg chg="ord">
        <pc:chgData name="Willigen, R.F. van der (Rob)" userId="b43bdd62-7b82-48e9-86cd-c7c10e260c14" providerId="ADAL" clId="{AFD76540-7A1A-4644-B486-C58791E7D51A}" dt="2023-09-20T11:37:12.298" v="122"/>
        <pc:sldMkLst>
          <pc:docMk/>
          <pc:sldMk cId="3664189876" sldId="1755"/>
        </pc:sldMkLst>
      </pc:sldChg>
      <pc:sldChg chg="addSp delSp modSp mod">
        <pc:chgData name="Willigen, R.F. van der (Rob)" userId="b43bdd62-7b82-48e9-86cd-c7c10e260c14" providerId="ADAL" clId="{AFD76540-7A1A-4644-B486-C58791E7D51A}" dt="2023-09-20T11:40:50.534" v="149" actId="1076"/>
        <pc:sldMkLst>
          <pc:docMk/>
          <pc:sldMk cId="2997912226" sldId="1864"/>
        </pc:sldMkLst>
        <pc:spChg chg="add mod">
          <ac:chgData name="Willigen, R.F. van der (Rob)" userId="b43bdd62-7b82-48e9-86cd-c7c10e260c14" providerId="ADAL" clId="{AFD76540-7A1A-4644-B486-C58791E7D51A}" dt="2023-09-20T11:40:29.692" v="145" actId="1076"/>
          <ac:spMkLst>
            <pc:docMk/>
            <pc:sldMk cId="2997912226" sldId="1864"/>
            <ac:spMk id="10" creationId="{A844A7FC-439F-6CE9-FCE0-F2541ADD2840}"/>
          </ac:spMkLst>
        </pc:spChg>
        <pc:spChg chg="add mod">
          <ac:chgData name="Willigen, R.F. van der (Rob)" userId="b43bdd62-7b82-48e9-86cd-c7c10e260c14" providerId="ADAL" clId="{AFD76540-7A1A-4644-B486-C58791E7D51A}" dt="2023-09-20T11:40:50.534" v="149" actId="1076"/>
          <ac:spMkLst>
            <pc:docMk/>
            <pc:sldMk cId="2997912226" sldId="1864"/>
            <ac:spMk id="12" creationId="{F5FEEBB2-4EA2-527C-DA45-F46FB087273E}"/>
          </ac:spMkLst>
        </pc:spChg>
        <pc:picChg chg="mod">
          <ac:chgData name="Willigen, R.F. van der (Rob)" userId="b43bdd62-7b82-48e9-86cd-c7c10e260c14" providerId="ADAL" clId="{AFD76540-7A1A-4644-B486-C58791E7D51A}" dt="2023-09-20T11:40:25.699" v="144" actId="1076"/>
          <ac:picMkLst>
            <pc:docMk/>
            <pc:sldMk cId="2997912226" sldId="1864"/>
            <ac:picMk id="6" creationId="{DE89E4EF-F447-3C83-5864-8E1D8B450791}"/>
          </ac:picMkLst>
        </pc:picChg>
        <pc:picChg chg="add del">
          <ac:chgData name="Willigen, R.F. van der (Rob)" userId="b43bdd62-7b82-48e9-86cd-c7c10e260c14" providerId="ADAL" clId="{AFD76540-7A1A-4644-B486-C58791E7D51A}" dt="2023-09-20T11:39:15.606" v="125" actId="478"/>
          <ac:picMkLst>
            <pc:docMk/>
            <pc:sldMk cId="2997912226" sldId="1864"/>
            <ac:picMk id="8" creationId="{99E93D8D-6F85-CF62-FF18-6F6E460DE72F}"/>
          </ac:picMkLst>
        </pc:picChg>
        <pc:picChg chg="add del">
          <ac:chgData name="Willigen, R.F. van der (Rob)" userId="b43bdd62-7b82-48e9-86cd-c7c10e260c14" providerId="ADAL" clId="{AFD76540-7A1A-4644-B486-C58791E7D51A}" dt="2023-09-20T11:39:35.377" v="128" actId="478"/>
          <ac:picMkLst>
            <pc:docMk/>
            <pc:sldMk cId="2997912226" sldId="1864"/>
            <ac:picMk id="9" creationId="{7AECD6E8-E3DD-9D43-3BF3-31CF63B7EEA9}"/>
          </ac:picMkLst>
        </pc:picChg>
      </pc:sldChg>
      <pc:sldChg chg="addSp delSp modSp mod">
        <pc:chgData name="Willigen, R.F. van der (Rob)" userId="b43bdd62-7b82-48e9-86cd-c7c10e260c14" providerId="ADAL" clId="{AFD76540-7A1A-4644-B486-C58791E7D51A}" dt="2023-09-20T11:17:56.901" v="11" actId="1076"/>
        <pc:sldMkLst>
          <pc:docMk/>
          <pc:sldMk cId="2093844074" sldId="1886"/>
        </pc:sldMkLst>
        <pc:spChg chg="add del">
          <ac:chgData name="Willigen, R.F. van der (Rob)" userId="b43bdd62-7b82-48e9-86cd-c7c10e260c14" providerId="ADAL" clId="{AFD76540-7A1A-4644-B486-C58791E7D51A}" dt="2023-09-20T11:16:51.230" v="7" actId="478"/>
          <ac:spMkLst>
            <pc:docMk/>
            <pc:sldMk cId="2093844074" sldId="1886"/>
            <ac:spMk id="3" creationId="{688C9948-883D-92C7-5E02-FD13623CCCF4}"/>
          </ac:spMkLst>
        </pc:spChg>
        <pc:spChg chg="del">
          <ac:chgData name="Willigen, R.F. van der (Rob)" userId="b43bdd62-7b82-48e9-86cd-c7c10e260c14" providerId="ADAL" clId="{AFD76540-7A1A-4644-B486-C58791E7D51A}" dt="2023-09-20T11:10:29.843" v="1" actId="478"/>
          <ac:spMkLst>
            <pc:docMk/>
            <pc:sldMk cId="2093844074" sldId="1886"/>
            <ac:spMk id="4" creationId="{F3EAB210-A0CE-1434-FF2D-87E901C11F8D}"/>
          </ac:spMkLst>
        </pc:spChg>
        <pc:picChg chg="add mod">
          <ac:chgData name="Willigen, R.F. van der (Rob)" userId="b43bdd62-7b82-48e9-86cd-c7c10e260c14" providerId="ADAL" clId="{AFD76540-7A1A-4644-B486-C58791E7D51A}" dt="2023-09-20T11:17:56.901" v="11" actId="1076"/>
          <ac:picMkLst>
            <pc:docMk/>
            <pc:sldMk cId="2093844074" sldId="1886"/>
            <ac:picMk id="5" creationId="{BD550605-56A6-03F1-CCD4-A11D83362BC9}"/>
          </ac:picMkLst>
        </pc:picChg>
      </pc:sldChg>
      <pc:sldChg chg="add">
        <pc:chgData name="Willigen, R.F. van der (Rob)" userId="b43bdd62-7b82-48e9-86cd-c7c10e260c14" providerId="ADAL" clId="{AFD76540-7A1A-4644-B486-C58791E7D51A}" dt="2023-09-20T11:10:23.242" v="0"/>
        <pc:sldMkLst>
          <pc:docMk/>
          <pc:sldMk cId="16820648" sldId="1933"/>
        </pc:sldMkLst>
      </pc:sldChg>
      <pc:sldChg chg="addSp modSp add mod">
        <pc:chgData name="Willigen, R.F. van der (Rob)" userId="b43bdd62-7b82-48e9-86cd-c7c10e260c14" providerId="ADAL" clId="{AFD76540-7A1A-4644-B486-C58791E7D51A}" dt="2023-09-20T11:20:23.289" v="15"/>
        <pc:sldMkLst>
          <pc:docMk/>
          <pc:sldMk cId="2804855395" sldId="1934"/>
        </pc:sldMkLst>
        <pc:picChg chg="add mod">
          <ac:chgData name="Willigen, R.F. van der (Rob)" userId="b43bdd62-7b82-48e9-86cd-c7c10e260c14" providerId="ADAL" clId="{AFD76540-7A1A-4644-B486-C58791E7D51A}" dt="2023-09-20T11:20:23.289" v="15"/>
          <ac:picMkLst>
            <pc:docMk/>
            <pc:sldMk cId="2804855395" sldId="1934"/>
            <ac:picMk id="2" creationId="{B90DD1D9-DB2E-5D49-A714-07C5307BA552}"/>
          </ac:picMkLst>
        </pc:picChg>
      </pc:sldChg>
      <pc:sldChg chg="addSp modSp add mod ord">
        <pc:chgData name="Willigen, R.F. van der (Rob)" userId="b43bdd62-7b82-48e9-86cd-c7c10e260c14" providerId="ADAL" clId="{AFD76540-7A1A-4644-B486-C58791E7D51A}" dt="2023-09-20T11:36:37.468" v="120" actId="1076"/>
        <pc:sldMkLst>
          <pc:docMk/>
          <pc:sldMk cId="1156273310" sldId="1935"/>
        </pc:sldMkLst>
        <pc:spChg chg="mod">
          <ac:chgData name="Willigen, R.F. van der (Rob)" userId="b43bdd62-7b82-48e9-86cd-c7c10e260c14" providerId="ADAL" clId="{AFD76540-7A1A-4644-B486-C58791E7D51A}" dt="2023-09-20T11:35:31.627" v="78"/>
          <ac:spMkLst>
            <pc:docMk/>
            <pc:sldMk cId="1156273310" sldId="1935"/>
            <ac:spMk id="5" creationId="{34CC3658-4D92-15A5-C44E-B90895C25188}"/>
          </ac:spMkLst>
        </pc:spChg>
        <pc:spChg chg="mod">
          <ac:chgData name="Willigen, R.F. van der (Rob)" userId="b43bdd62-7b82-48e9-86cd-c7c10e260c14" providerId="ADAL" clId="{AFD76540-7A1A-4644-B486-C58791E7D51A}" dt="2023-09-20T11:35:31.627" v="78"/>
          <ac:spMkLst>
            <pc:docMk/>
            <pc:sldMk cId="1156273310" sldId="1935"/>
            <ac:spMk id="6" creationId="{328BB7C2-6406-AE7A-32F1-4D91C611F5B9}"/>
          </ac:spMkLst>
        </pc:spChg>
        <pc:spChg chg="add mod">
          <ac:chgData name="Willigen, R.F. van der (Rob)" userId="b43bdd62-7b82-48e9-86cd-c7c10e260c14" providerId="ADAL" clId="{AFD76540-7A1A-4644-B486-C58791E7D51A}" dt="2023-09-20T11:36:36.358" v="119" actId="20577"/>
          <ac:spMkLst>
            <pc:docMk/>
            <pc:sldMk cId="1156273310" sldId="1935"/>
            <ac:spMk id="7" creationId="{E264C3F4-6E9A-5082-FDEF-253114A18949}"/>
          </ac:spMkLst>
        </pc:spChg>
        <pc:grpChg chg="add mod">
          <ac:chgData name="Willigen, R.F. van der (Rob)" userId="b43bdd62-7b82-48e9-86cd-c7c10e260c14" providerId="ADAL" clId="{AFD76540-7A1A-4644-B486-C58791E7D51A}" dt="2023-09-20T11:35:44.398" v="87" actId="1076"/>
          <ac:grpSpMkLst>
            <pc:docMk/>
            <pc:sldMk cId="1156273310" sldId="1935"/>
            <ac:grpSpMk id="4" creationId="{CDA5C171-35AE-1FD3-C5C3-A3B737216171}"/>
          </ac:grpSpMkLst>
        </pc:grpChg>
        <pc:picChg chg="add mod">
          <ac:chgData name="Willigen, R.F. van der (Rob)" userId="b43bdd62-7b82-48e9-86cd-c7c10e260c14" providerId="ADAL" clId="{AFD76540-7A1A-4644-B486-C58791E7D51A}" dt="2023-09-20T11:36:37.468" v="120" actId="1076"/>
          <ac:picMkLst>
            <pc:docMk/>
            <pc:sldMk cId="1156273310" sldId="1935"/>
            <ac:picMk id="2" creationId="{B1AA3585-CA57-4314-8DEB-BC2A5E0E828B}"/>
          </ac:picMkLst>
        </pc:picChg>
        <pc:picChg chg="add mod">
          <ac:chgData name="Willigen, R.F. van der (Rob)" userId="b43bdd62-7b82-48e9-86cd-c7c10e260c14" providerId="ADAL" clId="{AFD76540-7A1A-4644-B486-C58791E7D51A}" dt="2023-09-20T11:35:56.164" v="91" actId="1076"/>
          <ac:picMkLst>
            <pc:docMk/>
            <pc:sldMk cId="1156273310" sldId="1935"/>
            <ac:picMk id="3" creationId="{6C30AD9F-B479-2603-6156-F4F84140C2EB}"/>
          </ac:picMkLst>
        </pc:picChg>
      </pc:sldChg>
      <pc:sldChg chg="addSp modSp add mod ord">
        <pc:chgData name="Willigen, R.F. van der (Rob)" userId="b43bdd62-7b82-48e9-86cd-c7c10e260c14" providerId="ADAL" clId="{AFD76540-7A1A-4644-B486-C58791E7D51A}" dt="2023-09-20T11:34:42.044" v="77"/>
        <pc:sldMkLst>
          <pc:docMk/>
          <pc:sldMk cId="3967285276" sldId="1936"/>
        </pc:sldMkLst>
        <pc:spChg chg="mod">
          <ac:chgData name="Willigen, R.F. van der (Rob)" userId="b43bdd62-7b82-48e9-86cd-c7c10e260c14" providerId="ADAL" clId="{AFD76540-7A1A-4644-B486-C58791E7D51A}" dt="2023-09-20T11:33:29.070" v="30"/>
          <ac:spMkLst>
            <pc:docMk/>
            <pc:sldMk cId="3967285276" sldId="1936"/>
            <ac:spMk id="4" creationId="{98804764-E81C-4183-EE9E-F99C21A75D18}"/>
          </ac:spMkLst>
        </pc:spChg>
        <pc:spChg chg="mod">
          <ac:chgData name="Willigen, R.F. van der (Rob)" userId="b43bdd62-7b82-48e9-86cd-c7c10e260c14" providerId="ADAL" clId="{AFD76540-7A1A-4644-B486-C58791E7D51A}" dt="2023-09-20T11:33:29.070" v="30"/>
          <ac:spMkLst>
            <pc:docMk/>
            <pc:sldMk cId="3967285276" sldId="1936"/>
            <ac:spMk id="5" creationId="{6C45EAD5-F40D-D89E-EFFE-88C98D222D17}"/>
          </ac:spMkLst>
        </pc:spChg>
        <pc:spChg chg="add mod">
          <ac:chgData name="Willigen, R.F. van der (Rob)" userId="b43bdd62-7b82-48e9-86cd-c7c10e260c14" providerId="ADAL" clId="{AFD76540-7A1A-4644-B486-C58791E7D51A}" dt="2023-09-20T11:34:26.141" v="76" actId="1076"/>
          <ac:spMkLst>
            <pc:docMk/>
            <pc:sldMk cId="3967285276" sldId="1936"/>
            <ac:spMk id="6" creationId="{A98708BE-60DB-92A1-C8F6-62A58694DA67}"/>
          </ac:spMkLst>
        </pc:spChg>
        <pc:grpChg chg="add mod">
          <ac:chgData name="Willigen, R.F. van der (Rob)" userId="b43bdd62-7b82-48e9-86cd-c7c10e260c14" providerId="ADAL" clId="{AFD76540-7A1A-4644-B486-C58791E7D51A}" dt="2023-09-20T11:33:29.070" v="30"/>
          <ac:grpSpMkLst>
            <pc:docMk/>
            <pc:sldMk cId="3967285276" sldId="1936"/>
            <ac:grpSpMk id="3" creationId="{B10E1FB8-6168-E501-64A5-F17B49AFA3E0}"/>
          </ac:grpSpMkLst>
        </pc:grpChg>
        <pc:picChg chg="add mod">
          <ac:chgData name="Willigen, R.F. van der (Rob)" userId="b43bdd62-7b82-48e9-86cd-c7c10e260c14" providerId="ADAL" clId="{AFD76540-7A1A-4644-B486-C58791E7D51A}" dt="2023-09-20T11:32:58.412" v="29" actId="1076"/>
          <ac:picMkLst>
            <pc:docMk/>
            <pc:sldMk cId="3967285276" sldId="1936"/>
            <ac:picMk id="2" creationId="{B3786065-33BB-79A2-CA7A-2120BFFBD3B7}"/>
          </ac:picMkLst>
        </pc:picChg>
        <pc:picChg chg="add mod">
          <ac:chgData name="Willigen, R.F. van der (Rob)" userId="b43bdd62-7b82-48e9-86cd-c7c10e260c14" providerId="ADAL" clId="{AFD76540-7A1A-4644-B486-C58791E7D51A}" dt="2023-09-20T11:34:42.044" v="77"/>
          <ac:picMkLst>
            <pc:docMk/>
            <pc:sldMk cId="3967285276" sldId="1936"/>
            <ac:picMk id="7" creationId="{365F181F-2091-C767-A785-5371E6E32B75}"/>
          </ac:picMkLst>
        </pc:picChg>
      </pc:sldChg>
      <pc:sldChg chg="add">
        <pc:chgData name="Willigen, R.F. van der (Rob)" userId="b43bdd62-7b82-48e9-86cd-c7c10e260c14" providerId="ADAL" clId="{AFD76540-7A1A-4644-B486-C58791E7D51A}" dt="2023-09-20T11:10:34.633" v="5"/>
        <pc:sldMkLst>
          <pc:docMk/>
          <pc:sldMk cId="51222612" sldId="1937"/>
        </pc:sldMkLst>
      </pc:sldChg>
      <pc:sldChg chg="addSp delSp modSp add mod">
        <pc:chgData name="Willigen, R.F. van der (Rob)" userId="b43bdd62-7b82-48e9-86cd-c7c10e260c14" providerId="ADAL" clId="{AFD76540-7A1A-4644-B486-C58791E7D51A}" dt="2023-09-20T11:47:16.829" v="162" actId="1076"/>
        <pc:sldMkLst>
          <pc:docMk/>
          <pc:sldMk cId="2506281767" sldId="1938"/>
        </pc:sldMkLst>
        <pc:spChg chg="del">
          <ac:chgData name="Willigen, R.F. van der (Rob)" userId="b43bdd62-7b82-48e9-86cd-c7c10e260c14" providerId="ADAL" clId="{AFD76540-7A1A-4644-B486-C58791E7D51A}" dt="2023-09-20T11:43:15.449" v="153" actId="478"/>
          <ac:spMkLst>
            <pc:docMk/>
            <pc:sldMk cId="2506281767" sldId="1938"/>
            <ac:spMk id="5" creationId="{220A81FB-D55C-E120-F6E2-FFD52AB63730}"/>
          </ac:spMkLst>
        </pc:spChg>
        <pc:picChg chg="add mod">
          <ac:chgData name="Willigen, R.F. van der (Rob)" userId="b43bdd62-7b82-48e9-86cd-c7c10e260c14" providerId="ADAL" clId="{AFD76540-7A1A-4644-B486-C58791E7D51A}" dt="2023-09-20T11:46:45.510" v="157"/>
          <ac:picMkLst>
            <pc:docMk/>
            <pc:sldMk cId="2506281767" sldId="1938"/>
            <ac:picMk id="2" creationId="{3C84761C-47DF-1CBF-86E3-2430AB9901DE}"/>
          </ac:picMkLst>
        </pc:picChg>
        <pc:picChg chg="del">
          <ac:chgData name="Willigen, R.F. van der (Rob)" userId="b43bdd62-7b82-48e9-86cd-c7c10e260c14" providerId="ADAL" clId="{AFD76540-7A1A-4644-B486-C58791E7D51A}" dt="2023-09-20T11:43:08.231" v="151" actId="478"/>
          <ac:picMkLst>
            <pc:docMk/>
            <pc:sldMk cId="2506281767" sldId="1938"/>
            <ac:picMk id="3" creationId="{D7601D5C-87F5-F31F-027C-4BAE6BBEF441}"/>
          </ac:picMkLst>
        </pc:picChg>
        <pc:picChg chg="add mod">
          <ac:chgData name="Willigen, R.F. van der (Rob)" userId="b43bdd62-7b82-48e9-86cd-c7c10e260c14" providerId="ADAL" clId="{AFD76540-7A1A-4644-B486-C58791E7D51A}" dt="2023-09-20T11:47:16.829" v="162" actId="1076"/>
          <ac:picMkLst>
            <pc:docMk/>
            <pc:sldMk cId="2506281767" sldId="1938"/>
            <ac:picMk id="4" creationId="{22A9603B-AE1E-AA76-4E8F-63A4A6C68D23}"/>
          </ac:picMkLst>
        </pc:picChg>
        <pc:picChg chg="del">
          <ac:chgData name="Willigen, R.F. van der (Rob)" userId="b43bdd62-7b82-48e9-86cd-c7c10e260c14" providerId="ADAL" clId="{AFD76540-7A1A-4644-B486-C58791E7D51A}" dt="2023-09-20T11:43:11.063" v="152" actId="478"/>
          <ac:picMkLst>
            <pc:docMk/>
            <pc:sldMk cId="2506281767" sldId="1938"/>
            <ac:picMk id="19458" creationId="{C110CF7D-D8A8-FA22-AEF8-3B4F8E3D625B}"/>
          </ac:picMkLst>
        </pc:picChg>
      </pc:sldChg>
      <pc:sldChg chg="add del">
        <pc:chgData name="Willigen, R.F. van der (Rob)" userId="b43bdd62-7b82-48e9-86cd-c7c10e260c14" providerId="ADAL" clId="{AFD76540-7A1A-4644-B486-C58791E7D51A}" dt="2023-09-20T11:39:22.451" v="126" actId="47"/>
        <pc:sldMkLst>
          <pc:docMk/>
          <pc:sldMk cId="3154103801" sldId="1938"/>
        </pc:sldMkLst>
      </pc:sldChg>
      <pc:sldChg chg="addSp delSp modSp add mod">
        <pc:chgData name="Willigen, R.F. van der (Rob)" userId="b43bdd62-7b82-48e9-86cd-c7c10e260c14" providerId="ADAL" clId="{AFD76540-7A1A-4644-B486-C58791E7D51A}" dt="2023-09-20T11:48:08.645" v="173" actId="732"/>
        <pc:sldMkLst>
          <pc:docMk/>
          <pc:sldMk cId="3782009186" sldId="1939"/>
        </pc:sldMkLst>
        <pc:picChg chg="add mod modCrop">
          <ac:chgData name="Willigen, R.F. van der (Rob)" userId="b43bdd62-7b82-48e9-86cd-c7c10e260c14" providerId="ADAL" clId="{AFD76540-7A1A-4644-B486-C58791E7D51A}" dt="2023-09-20T11:48:08.645" v="173" actId="732"/>
          <ac:picMkLst>
            <pc:docMk/>
            <pc:sldMk cId="3782009186" sldId="1939"/>
            <ac:picMk id="3" creationId="{5B52EBD5-C8F3-94C6-E8B9-C047FBCCE7B5}"/>
          </ac:picMkLst>
        </pc:picChg>
        <pc:picChg chg="del">
          <ac:chgData name="Willigen, R.F. van der (Rob)" userId="b43bdd62-7b82-48e9-86cd-c7c10e260c14" providerId="ADAL" clId="{AFD76540-7A1A-4644-B486-C58791E7D51A}" dt="2023-09-20T11:47:22.468" v="166" actId="478"/>
          <ac:picMkLst>
            <pc:docMk/>
            <pc:sldMk cId="3782009186" sldId="1939"/>
            <ac:picMk id="4" creationId="{22A9603B-AE1E-AA76-4E8F-63A4A6C68D23}"/>
          </ac:picMkLst>
        </pc:picChg>
      </pc:sldChg>
      <pc:sldChg chg="addSp delSp modSp add mod">
        <pc:chgData name="Willigen, R.F. van der (Rob)" userId="b43bdd62-7b82-48e9-86cd-c7c10e260c14" providerId="ADAL" clId="{AFD76540-7A1A-4644-B486-C58791E7D51A}" dt="2023-09-20T11:51:00.164" v="178" actId="1076"/>
        <pc:sldMkLst>
          <pc:docMk/>
          <pc:sldMk cId="3597165944" sldId="1940"/>
        </pc:sldMkLst>
        <pc:picChg chg="add mod">
          <ac:chgData name="Willigen, R.F. van der (Rob)" userId="b43bdd62-7b82-48e9-86cd-c7c10e260c14" providerId="ADAL" clId="{AFD76540-7A1A-4644-B486-C58791E7D51A}" dt="2023-09-20T11:51:00.164" v="178" actId="1076"/>
          <ac:picMkLst>
            <pc:docMk/>
            <pc:sldMk cId="3597165944" sldId="1940"/>
            <ac:picMk id="3" creationId="{31EDFB66-F1DC-91B9-DBE2-94226CBD3586}"/>
          </ac:picMkLst>
        </pc:picChg>
        <pc:picChg chg="del">
          <ac:chgData name="Willigen, R.F. van der (Rob)" userId="b43bdd62-7b82-48e9-86cd-c7c10e260c14" providerId="ADAL" clId="{AFD76540-7A1A-4644-B486-C58791E7D51A}" dt="2023-09-20T11:47:25.147" v="167" actId="478"/>
          <ac:picMkLst>
            <pc:docMk/>
            <pc:sldMk cId="3597165944" sldId="1940"/>
            <ac:picMk id="4" creationId="{22A9603B-AE1E-AA76-4E8F-63A4A6C68D23}"/>
          </ac:picMkLst>
        </pc:picChg>
      </pc:sldChg>
      <pc:sldChg chg="add del">
        <pc:chgData name="Willigen, R.F. van der (Rob)" userId="b43bdd62-7b82-48e9-86cd-c7c10e260c14" providerId="ADAL" clId="{AFD76540-7A1A-4644-B486-C58791E7D51A}" dt="2023-09-20T11:47:49.947" v="171" actId="47"/>
        <pc:sldMkLst>
          <pc:docMk/>
          <pc:sldMk cId="1646333051" sldId="1941"/>
        </pc:sldMkLst>
      </pc:sldChg>
      <pc:sldChg chg="addSp modSp add mod">
        <pc:chgData name="Willigen, R.F. van der (Rob)" userId="b43bdd62-7b82-48e9-86cd-c7c10e260c14" providerId="ADAL" clId="{AFD76540-7A1A-4644-B486-C58791E7D51A}" dt="2023-09-20T11:51:45.661" v="184" actId="1076"/>
        <pc:sldMkLst>
          <pc:docMk/>
          <pc:sldMk cId="2538182378" sldId="1941"/>
        </pc:sldMkLst>
        <pc:picChg chg="add mod">
          <ac:chgData name="Willigen, R.F. van der (Rob)" userId="b43bdd62-7b82-48e9-86cd-c7c10e260c14" providerId="ADAL" clId="{AFD76540-7A1A-4644-B486-C58791E7D51A}" dt="2023-09-20T11:51:45.661" v="184" actId="1076"/>
          <ac:picMkLst>
            <pc:docMk/>
            <pc:sldMk cId="2538182378" sldId="1941"/>
            <ac:picMk id="3" creationId="{CCE9E628-A69B-D034-C374-E855B721F9DC}"/>
          </ac:picMkLst>
        </pc:picChg>
      </pc:sldChg>
      <pc:sldChg chg="addSp modSp add mod">
        <pc:chgData name="Willigen, R.F. van der (Rob)" userId="b43bdd62-7b82-48e9-86cd-c7c10e260c14" providerId="ADAL" clId="{AFD76540-7A1A-4644-B486-C58791E7D51A}" dt="2023-09-20T11:52:13.052" v="189" actId="1076"/>
        <pc:sldMkLst>
          <pc:docMk/>
          <pc:sldMk cId="3941369171" sldId="1942"/>
        </pc:sldMkLst>
        <pc:picChg chg="add mod">
          <ac:chgData name="Willigen, R.F. van der (Rob)" userId="b43bdd62-7b82-48e9-86cd-c7c10e260c14" providerId="ADAL" clId="{AFD76540-7A1A-4644-B486-C58791E7D51A}" dt="2023-09-20T11:52:13.052" v="189" actId="1076"/>
          <ac:picMkLst>
            <pc:docMk/>
            <pc:sldMk cId="3941369171" sldId="1942"/>
            <ac:picMk id="3" creationId="{39D72EA7-9E20-2ECD-1489-15718F57348F}"/>
          </ac:picMkLst>
        </pc:picChg>
      </pc:sldChg>
      <pc:sldChg chg="add">
        <pc:chgData name="Willigen, R.F. van der (Rob)" userId="b43bdd62-7b82-48e9-86cd-c7c10e260c14" providerId="ADAL" clId="{AFD76540-7A1A-4644-B486-C58791E7D51A}" dt="2023-09-20T11:55:34.522" v="190"/>
        <pc:sldMkLst>
          <pc:docMk/>
          <pc:sldMk cId="146585510" sldId="1943"/>
        </pc:sldMkLst>
      </pc:sldChg>
      <pc:sldChg chg="addSp delSp modSp add mod">
        <pc:chgData name="Willigen, R.F. van der (Rob)" userId="b43bdd62-7b82-48e9-86cd-c7c10e260c14" providerId="ADAL" clId="{AFD76540-7A1A-4644-B486-C58791E7D51A}" dt="2023-09-20T13:17:29.925" v="206"/>
        <pc:sldMkLst>
          <pc:docMk/>
          <pc:sldMk cId="3791153019" sldId="1944"/>
        </pc:sldMkLst>
        <pc:picChg chg="del">
          <ac:chgData name="Willigen, R.F. van der (Rob)" userId="b43bdd62-7b82-48e9-86cd-c7c10e260c14" providerId="ADAL" clId="{AFD76540-7A1A-4644-B486-C58791E7D51A}" dt="2023-09-20T11:56:10.019" v="192" actId="478"/>
          <ac:picMkLst>
            <pc:docMk/>
            <pc:sldMk cId="3791153019" sldId="1944"/>
            <ac:picMk id="2" creationId="{B1AA3585-CA57-4314-8DEB-BC2A5E0E828B}"/>
          </ac:picMkLst>
        </pc:picChg>
        <pc:picChg chg="del">
          <ac:chgData name="Willigen, R.F. van der (Rob)" userId="b43bdd62-7b82-48e9-86cd-c7c10e260c14" providerId="ADAL" clId="{AFD76540-7A1A-4644-B486-C58791E7D51A}" dt="2023-09-20T11:56:11.458" v="193" actId="478"/>
          <ac:picMkLst>
            <pc:docMk/>
            <pc:sldMk cId="3791153019" sldId="1944"/>
            <ac:picMk id="3" creationId="{6C30AD9F-B479-2603-6156-F4F84140C2EB}"/>
          </ac:picMkLst>
        </pc:picChg>
        <pc:picChg chg="add mod">
          <ac:chgData name="Willigen, R.F. van der (Rob)" userId="b43bdd62-7b82-48e9-86cd-c7c10e260c14" providerId="ADAL" clId="{AFD76540-7A1A-4644-B486-C58791E7D51A}" dt="2023-09-20T11:56:26.983" v="196" actId="1076"/>
          <ac:picMkLst>
            <pc:docMk/>
            <pc:sldMk cId="3791153019" sldId="1944"/>
            <ac:picMk id="8" creationId="{17DE1791-5DDC-343F-6211-9675DAC19D54}"/>
          </ac:picMkLst>
        </pc:picChg>
        <pc:picChg chg="add mod">
          <ac:chgData name="Willigen, R.F. van der (Rob)" userId="b43bdd62-7b82-48e9-86cd-c7c10e260c14" providerId="ADAL" clId="{AFD76540-7A1A-4644-B486-C58791E7D51A}" dt="2023-09-20T13:17:29.925" v="206"/>
          <ac:picMkLst>
            <pc:docMk/>
            <pc:sldMk cId="3791153019" sldId="1944"/>
            <ac:picMk id="9" creationId="{2FFF11C7-1B65-F045-B2C8-710131872D11}"/>
          </ac:picMkLst>
        </pc:picChg>
      </pc:sldChg>
    </pc:docChg>
  </pc:docChgLst>
  <pc:docChgLst>
    <pc:chgData name="Willigen, R.F. van der (Rob)" userId="b43bdd62-7b82-48e9-86cd-c7c10e260c14" providerId="ADAL" clId="{402B09C9-37FD-44FE-AED4-38692D61A302}"/>
    <pc:docChg chg="undo custSel delSld modSld">
      <pc:chgData name="Willigen, R.F. van der (Rob)" userId="b43bdd62-7b82-48e9-86cd-c7c10e260c14" providerId="ADAL" clId="{402B09C9-37FD-44FE-AED4-38692D61A302}" dt="2023-05-10T12:06:04.726" v="72"/>
      <pc:docMkLst>
        <pc:docMk/>
      </pc:docMkLst>
      <pc:sldChg chg="del">
        <pc:chgData name="Willigen, R.F. van der (Rob)" userId="b43bdd62-7b82-48e9-86cd-c7c10e260c14" providerId="ADAL" clId="{402B09C9-37FD-44FE-AED4-38692D61A302}" dt="2023-05-10T11:34:22.334" v="26" actId="47"/>
        <pc:sldMkLst>
          <pc:docMk/>
          <pc:sldMk cId="386360539" sldId="270"/>
        </pc:sldMkLst>
      </pc:sldChg>
      <pc:sldChg chg="addSp modSp">
        <pc:chgData name="Willigen, R.F. van der (Rob)" userId="b43bdd62-7b82-48e9-86cd-c7c10e260c14" providerId="ADAL" clId="{402B09C9-37FD-44FE-AED4-38692D61A302}" dt="2023-05-10T12:06:04.726" v="72"/>
        <pc:sldMkLst>
          <pc:docMk/>
          <pc:sldMk cId="454509505" sldId="1445"/>
        </pc:sldMkLst>
        <pc:picChg chg="add mod">
          <ac:chgData name="Willigen, R.F. van der (Rob)" userId="b43bdd62-7b82-48e9-86cd-c7c10e260c14" providerId="ADAL" clId="{402B09C9-37FD-44FE-AED4-38692D61A302}" dt="2023-05-10T12:06:04.726" v="72"/>
          <ac:picMkLst>
            <pc:docMk/>
            <pc:sldMk cId="454509505" sldId="1445"/>
            <ac:picMk id="1026" creationId="{95A14875-FDC9-E5F0-85E4-4838687F31BD}"/>
          </ac:picMkLst>
        </pc:picChg>
      </pc:sldChg>
      <pc:sldChg chg="addSp delSp modSp mod">
        <pc:chgData name="Willigen, R.F. van der (Rob)" userId="b43bdd62-7b82-48e9-86cd-c7c10e260c14" providerId="ADAL" clId="{402B09C9-37FD-44FE-AED4-38692D61A302}" dt="2023-05-10T11:31:25.508" v="17"/>
        <pc:sldMkLst>
          <pc:docMk/>
          <pc:sldMk cId="1691338233" sldId="1586"/>
        </pc:sldMkLst>
        <pc:spChg chg="mod">
          <ac:chgData name="Willigen, R.F. van der (Rob)" userId="b43bdd62-7b82-48e9-86cd-c7c10e260c14" providerId="ADAL" clId="{402B09C9-37FD-44FE-AED4-38692D61A302}" dt="2023-05-10T11:30:22.962" v="5" actId="14100"/>
          <ac:spMkLst>
            <pc:docMk/>
            <pc:sldMk cId="1691338233" sldId="1586"/>
            <ac:spMk id="7" creationId="{76E4D0E5-F1DA-49D4-8AA9-448878FF025A}"/>
          </ac:spMkLst>
        </pc:spChg>
        <pc:spChg chg="add del">
          <ac:chgData name="Willigen, R.F. van der (Rob)" userId="b43bdd62-7b82-48e9-86cd-c7c10e260c14" providerId="ADAL" clId="{402B09C9-37FD-44FE-AED4-38692D61A302}" dt="2023-05-10T11:30:46.916" v="8" actId="22"/>
          <ac:spMkLst>
            <pc:docMk/>
            <pc:sldMk cId="1691338233" sldId="1586"/>
            <ac:spMk id="9" creationId="{9D66D708-48D1-3D3B-A2F2-46D6911903D0}"/>
          </ac:spMkLst>
        </pc:spChg>
        <pc:picChg chg="del">
          <ac:chgData name="Willigen, R.F. van der (Rob)" userId="b43bdd62-7b82-48e9-86cd-c7c10e260c14" providerId="ADAL" clId="{402B09C9-37FD-44FE-AED4-38692D61A302}" dt="2023-05-10T11:30:44.370" v="6" actId="478"/>
          <ac:picMkLst>
            <pc:docMk/>
            <pc:sldMk cId="1691338233" sldId="1586"/>
            <ac:picMk id="3" creationId="{595391EE-ED6D-7A6E-6A71-B104CD55167A}"/>
          </ac:picMkLst>
        </pc:picChg>
        <pc:picChg chg="add mod">
          <ac:chgData name="Willigen, R.F. van der (Rob)" userId="b43bdd62-7b82-48e9-86cd-c7c10e260c14" providerId="ADAL" clId="{402B09C9-37FD-44FE-AED4-38692D61A302}" dt="2023-05-10T11:31:25.508" v="17"/>
          <ac:picMkLst>
            <pc:docMk/>
            <pc:sldMk cId="1691338233" sldId="1586"/>
            <ac:picMk id="2050" creationId="{9DC16595-57EE-7E0B-A195-93CEFC069ACA}"/>
          </ac:picMkLst>
        </pc:picChg>
        <pc:picChg chg="add del">
          <ac:chgData name="Willigen, R.F. van der (Rob)" userId="b43bdd62-7b82-48e9-86cd-c7c10e260c14" providerId="ADAL" clId="{402B09C9-37FD-44FE-AED4-38692D61A302}" dt="2023-05-10T11:31:13.380" v="16"/>
          <ac:picMkLst>
            <pc:docMk/>
            <pc:sldMk cId="1691338233" sldId="1586"/>
            <ac:picMk id="2052" creationId="{36571EAD-5C2D-82DA-70B7-EB80FBB41C44}"/>
          </ac:picMkLst>
        </pc:picChg>
      </pc:sldChg>
      <pc:sldChg chg="addSp delSp modSp mod">
        <pc:chgData name="Willigen, R.F. van der (Rob)" userId="b43bdd62-7b82-48e9-86cd-c7c10e260c14" providerId="ADAL" clId="{402B09C9-37FD-44FE-AED4-38692D61A302}" dt="2023-05-10T11:32:42.963" v="25" actId="14100"/>
        <pc:sldMkLst>
          <pc:docMk/>
          <pc:sldMk cId="1227712268" sldId="1756"/>
        </pc:sldMkLst>
        <pc:spChg chg="mod">
          <ac:chgData name="Willigen, R.F. van der (Rob)" userId="b43bdd62-7b82-48e9-86cd-c7c10e260c14" providerId="ADAL" clId="{402B09C9-37FD-44FE-AED4-38692D61A302}" dt="2023-05-10T11:31:40.325" v="18" actId="14100"/>
          <ac:spMkLst>
            <pc:docMk/>
            <pc:sldMk cId="1227712268" sldId="1756"/>
            <ac:spMk id="7" creationId="{76E4D0E5-F1DA-49D4-8AA9-448878FF025A}"/>
          </ac:spMkLst>
        </pc:spChg>
        <pc:picChg chg="del">
          <ac:chgData name="Willigen, R.F. van der (Rob)" userId="b43bdd62-7b82-48e9-86cd-c7c10e260c14" providerId="ADAL" clId="{402B09C9-37FD-44FE-AED4-38692D61A302}" dt="2023-05-10T11:31:54.682" v="20" actId="478"/>
          <ac:picMkLst>
            <pc:docMk/>
            <pc:sldMk cId="1227712268" sldId="1756"/>
            <ac:picMk id="5" creationId="{AF7D4AD8-846F-B76F-7DD5-68DC47F2B915}"/>
          </ac:picMkLst>
        </pc:picChg>
        <pc:picChg chg="add mod">
          <ac:chgData name="Willigen, R.F. van der (Rob)" userId="b43bdd62-7b82-48e9-86cd-c7c10e260c14" providerId="ADAL" clId="{402B09C9-37FD-44FE-AED4-38692D61A302}" dt="2023-05-10T11:32:42.963" v="25" actId="14100"/>
          <ac:picMkLst>
            <pc:docMk/>
            <pc:sldMk cId="1227712268" sldId="1756"/>
            <ac:picMk id="3074" creationId="{DEF37E5F-2030-BB90-2E71-B5CD62CA7AF0}"/>
          </ac:picMkLst>
        </pc:picChg>
      </pc:sldChg>
      <pc:sldChg chg="addSp delSp modSp mod">
        <pc:chgData name="Willigen, R.F. van der (Rob)" userId="b43bdd62-7b82-48e9-86cd-c7c10e260c14" providerId="ADAL" clId="{402B09C9-37FD-44FE-AED4-38692D61A302}" dt="2023-05-10T11:30:00.567" v="4"/>
        <pc:sldMkLst>
          <pc:docMk/>
          <pc:sldMk cId="1594947579" sldId="1763"/>
        </pc:sldMkLst>
        <pc:picChg chg="add mod">
          <ac:chgData name="Willigen, R.F. van der (Rob)" userId="b43bdd62-7b82-48e9-86cd-c7c10e260c14" providerId="ADAL" clId="{402B09C9-37FD-44FE-AED4-38692D61A302}" dt="2023-05-10T11:30:00.567" v="4"/>
          <ac:picMkLst>
            <pc:docMk/>
            <pc:sldMk cId="1594947579" sldId="1763"/>
            <ac:picMk id="4" creationId="{50309DFB-CBA0-0612-817F-CFB11C9CD523}"/>
          </ac:picMkLst>
        </pc:picChg>
        <pc:picChg chg="del">
          <ac:chgData name="Willigen, R.F. van der (Rob)" userId="b43bdd62-7b82-48e9-86cd-c7c10e260c14" providerId="ADAL" clId="{402B09C9-37FD-44FE-AED4-38692D61A302}" dt="2023-05-10T11:29:30.610" v="0" actId="478"/>
          <ac:picMkLst>
            <pc:docMk/>
            <pc:sldMk cId="1594947579" sldId="1763"/>
            <ac:picMk id="6" creationId="{C6C17B18-1329-4059-A53B-F923DDBE5662}"/>
          </ac:picMkLst>
        </pc:picChg>
      </pc:sldChg>
      <pc:sldChg chg="addSp delSp modSp mod">
        <pc:chgData name="Willigen, R.F. van der (Rob)" userId="b43bdd62-7b82-48e9-86cd-c7c10e260c14" providerId="ADAL" clId="{402B09C9-37FD-44FE-AED4-38692D61A302}" dt="2023-05-10T11:35:09.192" v="32"/>
        <pc:sldMkLst>
          <pc:docMk/>
          <pc:sldMk cId="3419346893" sldId="1771"/>
        </pc:sldMkLst>
        <pc:spChg chg="mod">
          <ac:chgData name="Willigen, R.F. van der (Rob)" userId="b43bdd62-7b82-48e9-86cd-c7c10e260c14" providerId="ADAL" clId="{402B09C9-37FD-44FE-AED4-38692D61A302}" dt="2023-05-10T11:34:44.572" v="30" actId="1076"/>
          <ac:spMkLst>
            <pc:docMk/>
            <pc:sldMk cId="3419346893" sldId="1771"/>
            <ac:spMk id="14" creationId="{0C0B83E4-BD82-4D04-AB9C-A96A6A167E8E}"/>
          </ac:spMkLst>
        </pc:spChg>
        <pc:picChg chg="del">
          <ac:chgData name="Willigen, R.F. van der (Rob)" userId="b43bdd62-7b82-48e9-86cd-c7c10e260c14" providerId="ADAL" clId="{402B09C9-37FD-44FE-AED4-38692D61A302}" dt="2023-05-10T11:34:26.690" v="27" actId="478"/>
          <ac:picMkLst>
            <pc:docMk/>
            <pc:sldMk cId="3419346893" sldId="1771"/>
            <ac:picMk id="16" creationId="{90588BEF-C324-4431-92BC-4358F558E343}"/>
          </ac:picMkLst>
        </pc:picChg>
        <pc:picChg chg="add mod">
          <ac:chgData name="Willigen, R.F. van der (Rob)" userId="b43bdd62-7b82-48e9-86cd-c7c10e260c14" providerId="ADAL" clId="{402B09C9-37FD-44FE-AED4-38692D61A302}" dt="2023-05-10T11:35:09.192" v="32"/>
          <ac:picMkLst>
            <pc:docMk/>
            <pc:sldMk cId="3419346893" sldId="1771"/>
            <ac:picMk id="4098" creationId="{84856451-3BFE-9A3E-E838-DA6FD6265DF1}"/>
          </ac:picMkLst>
        </pc:picChg>
      </pc:sldChg>
      <pc:sldChg chg="del">
        <pc:chgData name="Willigen, R.F. van der (Rob)" userId="b43bdd62-7b82-48e9-86cd-c7c10e260c14" providerId="ADAL" clId="{402B09C9-37FD-44FE-AED4-38692D61A302}" dt="2023-05-10T11:36:43.507" v="33" actId="47"/>
        <pc:sldMkLst>
          <pc:docMk/>
          <pc:sldMk cId="3452608920" sldId="1772"/>
        </pc:sldMkLst>
      </pc:sldChg>
      <pc:sldChg chg="del">
        <pc:chgData name="Willigen, R.F. van der (Rob)" userId="b43bdd62-7b82-48e9-86cd-c7c10e260c14" providerId="ADAL" clId="{402B09C9-37FD-44FE-AED4-38692D61A302}" dt="2023-05-10T11:36:44.575" v="34" actId="47"/>
        <pc:sldMkLst>
          <pc:docMk/>
          <pc:sldMk cId="771333618" sldId="1775"/>
        </pc:sldMkLst>
      </pc:sldChg>
      <pc:sldChg chg="addSp delSp modSp mod">
        <pc:chgData name="Willigen, R.F. van der (Rob)" userId="b43bdd62-7b82-48e9-86cd-c7c10e260c14" providerId="ADAL" clId="{402B09C9-37FD-44FE-AED4-38692D61A302}" dt="2023-05-10T11:41:52.121" v="67"/>
        <pc:sldMkLst>
          <pc:docMk/>
          <pc:sldMk cId="1003486936" sldId="1776"/>
        </pc:sldMkLst>
        <pc:picChg chg="del">
          <ac:chgData name="Willigen, R.F. van der (Rob)" userId="b43bdd62-7b82-48e9-86cd-c7c10e260c14" providerId="ADAL" clId="{402B09C9-37FD-44FE-AED4-38692D61A302}" dt="2023-05-10T11:36:48.747" v="36" actId="478"/>
          <ac:picMkLst>
            <pc:docMk/>
            <pc:sldMk cId="1003486936" sldId="1776"/>
            <ac:picMk id="4" creationId="{D4FAE622-CB9D-4976-AEBF-F4BE7A941182}"/>
          </ac:picMkLst>
        </pc:picChg>
        <pc:picChg chg="add mod modCrop">
          <ac:chgData name="Willigen, R.F. van der (Rob)" userId="b43bdd62-7b82-48e9-86cd-c7c10e260c14" providerId="ADAL" clId="{402B09C9-37FD-44FE-AED4-38692D61A302}" dt="2023-05-10T11:39:27.827" v="46" actId="14100"/>
          <ac:picMkLst>
            <pc:docMk/>
            <pc:sldMk cId="1003486936" sldId="1776"/>
            <ac:picMk id="5" creationId="{795821B1-EC4B-D772-F49E-19EBF3159CFB}"/>
          </ac:picMkLst>
        </pc:picChg>
        <pc:picChg chg="del">
          <ac:chgData name="Willigen, R.F. van der (Rob)" userId="b43bdd62-7b82-48e9-86cd-c7c10e260c14" providerId="ADAL" clId="{402B09C9-37FD-44FE-AED4-38692D61A302}" dt="2023-05-10T11:36:46.585" v="35" actId="478"/>
          <ac:picMkLst>
            <pc:docMk/>
            <pc:sldMk cId="1003486936" sldId="1776"/>
            <ac:picMk id="6" creationId="{BF2B6240-2A6A-4DCE-A1D8-0ACE31F1B03E}"/>
          </ac:picMkLst>
        </pc:picChg>
        <pc:picChg chg="add mod">
          <ac:chgData name="Willigen, R.F. van der (Rob)" userId="b43bdd62-7b82-48e9-86cd-c7c10e260c14" providerId="ADAL" clId="{402B09C9-37FD-44FE-AED4-38692D61A302}" dt="2023-05-10T11:40:23.267" v="55" actId="1076"/>
          <ac:picMkLst>
            <pc:docMk/>
            <pc:sldMk cId="1003486936" sldId="1776"/>
            <ac:picMk id="5122" creationId="{C3FDC10F-BAD9-AB02-C91A-76C1B85ECCA0}"/>
          </ac:picMkLst>
        </pc:picChg>
        <pc:picChg chg="add mod">
          <ac:chgData name="Willigen, R.F. van der (Rob)" userId="b43bdd62-7b82-48e9-86cd-c7c10e260c14" providerId="ADAL" clId="{402B09C9-37FD-44FE-AED4-38692D61A302}" dt="2023-05-10T11:41:13.132" v="60" actId="14100"/>
          <ac:picMkLst>
            <pc:docMk/>
            <pc:sldMk cId="1003486936" sldId="1776"/>
            <ac:picMk id="5124" creationId="{CDF6DC0C-1CE1-C543-2D2B-37D2EB684E12}"/>
          </ac:picMkLst>
        </pc:picChg>
        <pc:picChg chg="add mod">
          <ac:chgData name="Willigen, R.F. van der (Rob)" userId="b43bdd62-7b82-48e9-86cd-c7c10e260c14" providerId="ADAL" clId="{402B09C9-37FD-44FE-AED4-38692D61A302}" dt="2023-05-10T11:41:52.121" v="67"/>
          <ac:picMkLst>
            <pc:docMk/>
            <pc:sldMk cId="1003486936" sldId="1776"/>
            <ac:picMk id="5126" creationId="{FE1DF722-C061-D7A4-F239-FC2F3DE6AC06}"/>
          </ac:picMkLst>
        </pc:picChg>
      </pc:sldChg>
    </pc:docChg>
  </pc:docChgLst>
  <pc:docChgLst>
    <pc:chgData name="Willigen, R.F. van der (Rob)" userId="b43bdd62-7b82-48e9-86cd-c7c10e260c14" providerId="ADAL" clId="{E60C6244-D6E2-244B-BF13-4220EBF75B44}"/>
    <pc:docChg chg="custSel addSld modSld">
      <pc:chgData name="Willigen, R.F. van der (Rob)" userId="b43bdd62-7b82-48e9-86cd-c7c10e260c14" providerId="ADAL" clId="{E60C6244-D6E2-244B-BF13-4220EBF75B44}" dt="2022-11-04T08:44:04.925" v="6"/>
      <pc:docMkLst>
        <pc:docMk/>
      </pc:docMkLst>
      <pc:sldChg chg="modSp mod">
        <pc:chgData name="Willigen, R.F. van der (Rob)" userId="b43bdd62-7b82-48e9-86cd-c7c10e260c14" providerId="ADAL" clId="{E60C6244-D6E2-244B-BF13-4220EBF75B44}" dt="2022-11-04T08:42:04.792" v="3" actId="1036"/>
        <pc:sldMkLst>
          <pc:docMk/>
          <pc:sldMk cId="454509505" sldId="1445"/>
        </pc:sldMkLst>
        <pc:picChg chg="mod">
          <ac:chgData name="Willigen, R.F. van der (Rob)" userId="b43bdd62-7b82-48e9-86cd-c7c10e260c14" providerId="ADAL" clId="{E60C6244-D6E2-244B-BF13-4220EBF75B44}" dt="2022-11-04T08:42:04.792" v="3" actId="1036"/>
          <ac:picMkLst>
            <pc:docMk/>
            <pc:sldMk cId="454509505" sldId="1445"/>
            <ac:picMk id="9" creationId="{28D2CB94-8819-4586-BCB3-2B8035A79FAE}"/>
          </ac:picMkLst>
        </pc:picChg>
      </pc:sldChg>
      <pc:sldChg chg="addSp delSp modSp">
        <pc:chgData name="Willigen, R.F. van der (Rob)" userId="b43bdd62-7b82-48e9-86cd-c7c10e260c14" providerId="ADAL" clId="{E60C6244-D6E2-244B-BF13-4220EBF75B44}" dt="2022-11-04T08:44:04.925" v="6"/>
        <pc:sldMkLst>
          <pc:docMk/>
          <pc:sldMk cId="3609136816" sldId="1739"/>
        </pc:sldMkLst>
        <pc:picChg chg="add del mod">
          <ac:chgData name="Willigen, R.F. van der (Rob)" userId="b43bdd62-7b82-48e9-86cd-c7c10e260c14" providerId="ADAL" clId="{E60C6244-D6E2-244B-BF13-4220EBF75B44}" dt="2022-11-04T08:43:41.886" v="5"/>
          <ac:picMkLst>
            <pc:docMk/>
            <pc:sldMk cId="3609136816" sldId="1739"/>
            <ac:picMk id="4" creationId="{34575FD8-B7E8-C26A-35DC-479FCB4A3661}"/>
          </ac:picMkLst>
        </pc:picChg>
        <pc:picChg chg="add mod">
          <ac:chgData name="Willigen, R.F. van der (Rob)" userId="b43bdd62-7b82-48e9-86cd-c7c10e260c14" providerId="ADAL" clId="{E60C6244-D6E2-244B-BF13-4220EBF75B44}" dt="2022-11-04T08:44:04.925" v="6"/>
          <ac:picMkLst>
            <pc:docMk/>
            <pc:sldMk cId="3609136816" sldId="1739"/>
            <ac:picMk id="5" creationId="{88CA47DA-3A0E-D871-5EE9-7BB563662E14}"/>
          </ac:picMkLst>
        </pc:picChg>
      </pc:sldChg>
      <pc:sldChg chg="addSp delSp modSp mod delAnim modAnim">
        <pc:chgData name="Willigen, R.F. van der (Rob)" userId="b43bdd62-7b82-48e9-86cd-c7c10e260c14" providerId="ADAL" clId="{E60C6244-D6E2-244B-BF13-4220EBF75B44}" dt="2022-11-04T08:35:17.864" v="2" actId="478"/>
        <pc:sldMkLst>
          <pc:docMk/>
          <pc:sldMk cId="2434752152" sldId="1762"/>
        </pc:sldMkLst>
        <pc:picChg chg="add del mod">
          <ac:chgData name="Willigen, R.F. van der (Rob)" userId="b43bdd62-7b82-48e9-86cd-c7c10e260c14" providerId="ADAL" clId="{E60C6244-D6E2-244B-BF13-4220EBF75B44}" dt="2022-11-04T08:35:17.864" v="2" actId="478"/>
          <ac:picMkLst>
            <pc:docMk/>
            <pc:sldMk cId="2434752152" sldId="1762"/>
            <ac:picMk id="3" creationId="{5D325853-9873-55A7-3DDD-BABDF977B2D9}"/>
          </ac:picMkLst>
        </pc:picChg>
      </pc:sldChg>
      <pc:sldChg chg="add">
        <pc:chgData name="Willigen, R.F. van der (Rob)" userId="b43bdd62-7b82-48e9-86cd-c7c10e260c14" providerId="ADAL" clId="{E60C6244-D6E2-244B-BF13-4220EBF75B44}" dt="2022-11-04T08:35:12.360" v="1"/>
        <pc:sldMkLst>
          <pc:docMk/>
          <pc:sldMk cId="4165674168" sldId="1785"/>
        </pc:sldMkLst>
      </pc:sldChg>
    </pc:docChg>
  </pc:docChgLst>
  <pc:docChgLst>
    <pc:chgData name="Willigen, R.F. van der (Rob)" userId="b43bdd62-7b82-48e9-86cd-c7c10e260c14" providerId="ADAL" clId="{98E2C9B7-18F0-4032-825B-B6571019634D}"/>
    <pc:docChg chg="undo custSel addSld delSld modSld sldOrd addMainMaster delMainMaster">
      <pc:chgData name="Willigen, R.F. van der (Rob)" userId="b43bdd62-7b82-48e9-86cd-c7c10e260c14" providerId="ADAL" clId="{98E2C9B7-18F0-4032-825B-B6571019634D}" dt="2022-06-01T16:44:24.550" v="812" actId="1076"/>
      <pc:docMkLst>
        <pc:docMk/>
      </pc:docMkLst>
      <pc:sldChg chg="add">
        <pc:chgData name="Willigen, R.F. van der (Rob)" userId="b43bdd62-7b82-48e9-86cd-c7c10e260c14" providerId="ADAL" clId="{98E2C9B7-18F0-4032-825B-B6571019634D}" dt="2022-06-01T16:27:46.459" v="795"/>
        <pc:sldMkLst>
          <pc:docMk/>
          <pc:sldMk cId="0" sldId="261"/>
        </pc:sldMkLst>
      </pc:sldChg>
      <pc:sldChg chg="add">
        <pc:chgData name="Willigen, R.F. van der (Rob)" userId="b43bdd62-7b82-48e9-86cd-c7c10e260c14" providerId="ADAL" clId="{98E2C9B7-18F0-4032-825B-B6571019634D}" dt="2022-06-01T16:27:46.459" v="795"/>
        <pc:sldMkLst>
          <pc:docMk/>
          <pc:sldMk cId="0" sldId="262"/>
        </pc:sldMkLst>
      </pc:sldChg>
      <pc:sldChg chg="addSp delSp modSp mod ord">
        <pc:chgData name="Willigen, R.F. van der (Rob)" userId="b43bdd62-7b82-48e9-86cd-c7c10e260c14" providerId="ADAL" clId="{98E2C9B7-18F0-4032-825B-B6571019634D}" dt="2022-06-01T13:09:31.421" v="325"/>
        <pc:sldMkLst>
          <pc:docMk/>
          <pc:sldMk cId="911213409" sldId="263"/>
        </pc:sldMkLst>
        <pc:picChg chg="del">
          <ac:chgData name="Willigen, R.F. van der (Rob)" userId="b43bdd62-7b82-48e9-86cd-c7c10e260c14" providerId="ADAL" clId="{98E2C9B7-18F0-4032-825B-B6571019634D}" dt="2022-06-01T13:07:09.496" v="322" actId="478"/>
          <ac:picMkLst>
            <pc:docMk/>
            <pc:sldMk cId="911213409" sldId="263"/>
            <ac:picMk id="3" creationId="{00000000-0000-0000-0000-000000000000}"/>
          </ac:picMkLst>
        </pc:picChg>
        <pc:picChg chg="add mod">
          <ac:chgData name="Willigen, R.F. van der (Rob)" userId="b43bdd62-7b82-48e9-86cd-c7c10e260c14" providerId="ADAL" clId="{98E2C9B7-18F0-4032-825B-B6571019634D}" dt="2022-06-01T13:08:56.805" v="323"/>
          <ac:picMkLst>
            <pc:docMk/>
            <pc:sldMk cId="911213409" sldId="263"/>
            <ac:picMk id="1026" creationId="{8AED9F6E-7F4E-461D-9FFB-475A5BA60E58}"/>
          </ac:picMkLst>
        </pc:picChg>
      </pc:sldChg>
      <pc:sldChg chg="add">
        <pc:chgData name="Willigen, R.F. van der (Rob)" userId="b43bdd62-7b82-48e9-86cd-c7c10e260c14" providerId="ADAL" clId="{98E2C9B7-18F0-4032-825B-B6571019634D}" dt="2022-06-01T16:27:46.459" v="795"/>
        <pc:sldMkLst>
          <pc:docMk/>
          <pc:sldMk cId="0" sldId="264"/>
        </pc:sldMkLst>
      </pc:sldChg>
      <pc:sldChg chg="add">
        <pc:chgData name="Willigen, R.F. van der (Rob)" userId="b43bdd62-7b82-48e9-86cd-c7c10e260c14" providerId="ADAL" clId="{98E2C9B7-18F0-4032-825B-B6571019634D}" dt="2022-06-01T16:27:46.459" v="795"/>
        <pc:sldMkLst>
          <pc:docMk/>
          <pc:sldMk cId="0" sldId="265"/>
        </pc:sldMkLst>
      </pc:sldChg>
      <pc:sldChg chg="del ord">
        <pc:chgData name="Willigen, R.F. van der (Rob)" userId="b43bdd62-7b82-48e9-86cd-c7c10e260c14" providerId="ADAL" clId="{98E2C9B7-18F0-4032-825B-B6571019634D}" dt="2022-06-01T14:31:31.115" v="499" actId="47"/>
        <pc:sldMkLst>
          <pc:docMk/>
          <pc:sldMk cId="1693399524" sldId="265"/>
        </pc:sldMkLst>
      </pc:sldChg>
      <pc:sldChg chg="add">
        <pc:chgData name="Willigen, R.F. van der (Rob)" userId="b43bdd62-7b82-48e9-86cd-c7c10e260c14" providerId="ADAL" clId="{98E2C9B7-18F0-4032-825B-B6571019634D}" dt="2022-06-01T16:27:46.459" v="795"/>
        <pc:sldMkLst>
          <pc:docMk/>
          <pc:sldMk cId="0" sldId="266"/>
        </pc:sldMkLst>
      </pc:sldChg>
      <pc:sldChg chg="del ord">
        <pc:chgData name="Willigen, R.F. van der (Rob)" userId="b43bdd62-7b82-48e9-86cd-c7c10e260c14" providerId="ADAL" clId="{98E2C9B7-18F0-4032-825B-B6571019634D}" dt="2022-06-01T14:31:31.115" v="499" actId="47"/>
        <pc:sldMkLst>
          <pc:docMk/>
          <pc:sldMk cId="1297847805" sldId="266"/>
        </pc:sldMkLst>
      </pc:sldChg>
      <pc:sldChg chg="add">
        <pc:chgData name="Willigen, R.F. van der (Rob)" userId="b43bdd62-7b82-48e9-86cd-c7c10e260c14" providerId="ADAL" clId="{98E2C9B7-18F0-4032-825B-B6571019634D}" dt="2022-06-01T16:27:46.459" v="795"/>
        <pc:sldMkLst>
          <pc:docMk/>
          <pc:sldMk cId="0" sldId="267"/>
        </pc:sldMkLst>
      </pc:sldChg>
      <pc:sldChg chg="del ord">
        <pc:chgData name="Willigen, R.F. van der (Rob)" userId="b43bdd62-7b82-48e9-86cd-c7c10e260c14" providerId="ADAL" clId="{98E2C9B7-18F0-4032-825B-B6571019634D}" dt="2022-06-01T14:31:31.115" v="499" actId="47"/>
        <pc:sldMkLst>
          <pc:docMk/>
          <pc:sldMk cId="3660947452" sldId="267"/>
        </pc:sldMkLst>
      </pc:sldChg>
      <pc:sldChg chg="del ord">
        <pc:chgData name="Willigen, R.F. van der (Rob)" userId="b43bdd62-7b82-48e9-86cd-c7c10e260c14" providerId="ADAL" clId="{98E2C9B7-18F0-4032-825B-B6571019634D}" dt="2022-06-01T14:31:31.115" v="499" actId="47"/>
        <pc:sldMkLst>
          <pc:docMk/>
          <pc:sldMk cId="1050948609" sldId="268"/>
        </pc:sldMkLst>
      </pc:sldChg>
      <pc:sldChg chg="del ord">
        <pc:chgData name="Willigen, R.F. van der (Rob)" userId="b43bdd62-7b82-48e9-86cd-c7c10e260c14" providerId="ADAL" clId="{98E2C9B7-18F0-4032-825B-B6571019634D}" dt="2022-06-01T14:31:31.115" v="499" actId="47"/>
        <pc:sldMkLst>
          <pc:docMk/>
          <pc:sldMk cId="516424049" sldId="269"/>
        </pc:sldMkLst>
      </pc:sldChg>
      <pc:sldChg chg="addSp delSp modSp mod ord">
        <pc:chgData name="Willigen, R.F. van der (Rob)" userId="b43bdd62-7b82-48e9-86cd-c7c10e260c14" providerId="ADAL" clId="{98E2C9B7-18F0-4032-825B-B6571019634D}" dt="2022-06-01T15:00:58.346" v="620" actId="1076"/>
        <pc:sldMkLst>
          <pc:docMk/>
          <pc:sldMk cId="386360539" sldId="270"/>
        </pc:sldMkLst>
        <pc:spChg chg="del">
          <ac:chgData name="Willigen, R.F. van der (Rob)" userId="b43bdd62-7b82-48e9-86cd-c7c10e260c14" providerId="ADAL" clId="{98E2C9B7-18F0-4032-825B-B6571019634D}" dt="2022-06-01T14:50:17.754" v="579" actId="478"/>
          <ac:spMkLst>
            <pc:docMk/>
            <pc:sldMk cId="386360539" sldId="270"/>
            <ac:spMk id="3"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4"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5"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6"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7"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8" creationId="{00000000-0000-0000-0000-000000000000}"/>
          </ac:spMkLst>
        </pc:spChg>
        <pc:spChg chg="add del mod">
          <ac:chgData name="Willigen, R.F. van der (Rob)" userId="b43bdd62-7b82-48e9-86cd-c7c10e260c14" providerId="ADAL" clId="{98E2C9B7-18F0-4032-825B-B6571019634D}" dt="2022-06-01T12:27:39.780" v="182"/>
          <ac:spMkLst>
            <pc:docMk/>
            <pc:sldMk cId="386360539" sldId="270"/>
            <ac:spMk id="10" creationId="{9084FA49-B2DA-40C3-87CD-91668D66035B}"/>
          </ac:spMkLst>
        </pc:spChg>
        <pc:spChg chg="add del mod">
          <ac:chgData name="Willigen, R.F. van der (Rob)" userId="b43bdd62-7b82-48e9-86cd-c7c10e260c14" providerId="ADAL" clId="{98E2C9B7-18F0-4032-825B-B6571019634D}" dt="2022-06-01T14:59:02.562" v="610" actId="478"/>
          <ac:spMkLst>
            <pc:docMk/>
            <pc:sldMk cId="386360539" sldId="270"/>
            <ac:spMk id="14" creationId="{0C0B83E4-BD82-4D04-AB9C-A96A6A167E8E}"/>
          </ac:spMkLst>
        </pc:spChg>
        <pc:picChg chg="del">
          <ac:chgData name="Willigen, R.F. van der (Rob)" userId="b43bdd62-7b82-48e9-86cd-c7c10e260c14" providerId="ADAL" clId="{98E2C9B7-18F0-4032-825B-B6571019634D}" dt="2022-06-01T14:50:24.570" v="582" actId="478"/>
          <ac:picMkLst>
            <pc:docMk/>
            <pc:sldMk cId="386360539" sldId="270"/>
            <ac:picMk id="9" creationId="{00000000-0000-0000-0000-000000000000}"/>
          </ac:picMkLst>
        </pc:picChg>
        <pc:picChg chg="add del mod">
          <ac:chgData name="Willigen, R.F. van der (Rob)" userId="b43bdd62-7b82-48e9-86cd-c7c10e260c14" providerId="ADAL" clId="{98E2C9B7-18F0-4032-825B-B6571019634D}" dt="2022-06-01T14:50:18.737" v="580" actId="478"/>
          <ac:picMkLst>
            <pc:docMk/>
            <pc:sldMk cId="386360539" sldId="270"/>
            <ac:picMk id="11" creationId="{06530EA0-3A3B-4F56-8094-C0FCCFEA1E60}"/>
          </ac:picMkLst>
        </pc:picChg>
        <pc:picChg chg="add del mod">
          <ac:chgData name="Willigen, R.F. van der (Rob)" userId="b43bdd62-7b82-48e9-86cd-c7c10e260c14" providerId="ADAL" clId="{98E2C9B7-18F0-4032-825B-B6571019634D}" dt="2022-06-01T14:58:59.826" v="609" actId="478"/>
          <ac:picMkLst>
            <pc:docMk/>
            <pc:sldMk cId="386360539" sldId="270"/>
            <ac:picMk id="12" creationId="{FD74FD58-5A12-4BA2-B6F7-2203DE2039F1}"/>
          </ac:picMkLst>
        </pc:picChg>
        <pc:picChg chg="add del mod modCrop">
          <ac:chgData name="Willigen, R.F. van der (Rob)" userId="b43bdd62-7b82-48e9-86cd-c7c10e260c14" providerId="ADAL" clId="{98E2C9B7-18F0-4032-825B-B6571019634D}" dt="2022-06-01T14:59:05.178" v="611" actId="478"/>
          <ac:picMkLst>
            <pc:docMk/>
            <pc:sldMk cId="386360539" sldId="270"/>
            <ac:picMk id="16" creationId="{90588BEF-C324-4431-92BC-4358F558E343}"/>
          </ac:picMkLst>
        </pc:picChg>
        <pc:picChg chg="add del">
          <ac:chgData name="Willigen, R.F. van der (Rob)" userId="b43bdd62-7b82-48e9-86cd-c7c10e260c14" providerId="ADAL" clId="{98E2C9B7-18F0-4032-825B-B6571019634D}" dt="2022-06-01T14:58:02.212" v="604" actId="22"/>
          <ac:picMkLst>
            <pc:docMk/>
            <pc:sldMk cId="386360539" sldId="270"/>
            <ac:picMk id="18" creationId="{0E98D668-BC89-4815-BA4D-D541414FD24C}"/>
          </ac:picMkLst>
        </pc:picChg>
        <pc:picChg chg="add mod">
          <ac:chgData name="Willigen, R.F. van der (Rob)" userId="b43bdd62-7b82-48e9-86cd-c7c10e260c14" providerId="ADAL" clId="{98E2C9B7-18F0-4032-825B-B6571019634D}" dt="2022-06-01T15:00:58.346" v="620" actId="1076"/>
          <ac:picMkLst>
            <pc:docMk/>
            <pc:sldMk cId="386360539" sldId="270"/>
            <ac:picMk id="19" creationId="{1E44EA86-102F-4FED-84FB-090A85A432C8}"/>
          </ac:picMkLst>
        </pc:picChg>
        <pc:picChg chg="add mod">
          <ac:chgData name="Willigen, R.F. van der (Rob)" userId="b43bdd62-7b82-48e9-86cd-c7c10e260c14" providerId="ADAL" clId="{98E2C9B7-18F0-4032-825B-B6571019634D}" dt="2022-06-01T15:00:49.770" v="619" actId="1076"/>
          <ac:picMkLst>
            <pc:docMk/>
            <pc:sldMk cId="386360539" sldId="270"/>
            <ac:picMk id="21" creationId="{7FD638CF-515C-48FA-9912-B1DD17B626BA}"/>
          </ac:picMkLst>
        </pc:picChg>
        <pc:picChg chg="add mod ord">
          <ac:chgData name="Willigen, R.F. van der (Rob)" userId="b43bdd62-7b82-48e9-86cd-c7c10e260c14" providerId="ADAL" clId="{98E2C9B7-18F0-4032-825B-B6571019634D}" dt="2022-06-01T15:00:44.874" v="618" actId="14100"/>
          <ac:picMkLst>
            <pc:docMk/>
            <pc:sldMk cId="386360539" sldId="270"/>
            <ac:picMk id="23" creationId="{A14AD6A9-8DFC-4C0C-B979-E365637FCD48}"/>
          </ac:picMkLst>
        </pc:picChg>
      </pc:sldChg>
      <pc:sldChg chg="add del">
        <pc:chgData name="Willigen, R.F. van der (Rob)" userId="b43bdd62-7b82-48e9-86cd-c7c10e260c14" providerId="ADAL" clId="{98E2C9B7-18F0-4032-825B-B6571019634D}" dt="2022-06-01T14:31:31.115" v="499" actId="47"/>
        <pc:sldMkLst>
          <pc:docMk/>
          <pc:sldMk cId="1973093630" sldId="271"/>
        </pc:sldMkLst>
      </pc:sldChg>
      <pc:sldChg chg="add del">
        <pc:chgData name="Willigen, R.F. van der (Rob)" userId="b43bdd62-7b82-48e9-86cd-c7c10e260c14" providerId="ADAL" clId="{98E2C9B7-18F0-4032-825B-B6571019634D}" dt="2022-06-01T14:31:31.115" v="499" actId="47"/>
        <pc:sldMkLst>
          <pc:docMk/>
          <pc:sldMk cId="3016756449" sldId="272"/>
        </pc:sldMkLst>
      </pc:sldChg>
      <pc:sldChg chg="add del">
        <pc:chgData name="Willigen, R.F. van der (Rob)" userId="b43bdd62-7b82-48e9-86cd-c7c10e260c14" providerId="ADAL" clId="{98E2C9B7-18F0-4032-825B-B6571019634D}" dt="2022-06-01T14:31:31.115" v="499" actId="47"/>
        <pc:sldMkLst>
          <pc:docMk/>
          <pc:sldMk cId="4278803500" sldId="273"/>
        </pc:sldMkLst>
      </pc:sldChg>
      <pc:sldChg chg="add del">
        <pc:chgData name="Willigen, R.F. van der (Rob)" userId="b43bdd62-7b82-48e9-86cd-c7c10e260c14" providerId="ADAL" clId="{98E2C9B7-18F0-4032-825B-B6571019634D}" dt="2022-06-01T14:31:31.115" v="499" actId="47"/>
        <pc:sldMkLst>
          <pc:docMk/>
          <pc:sldMk cId="3804699071" sldId="274"/>
        </pc:sldMkLst>
      </pc:sldChg>
      <pc:sldChg chg="addSp modSp add del ord">
        <pc:chgData name="Willigen, R.F. van der (Rob)" userId="b43bdd62-7b82-48e9-86cd-c7c10e260c14" providerId="ADAL" clId="{98E2C9B7-18F0-4032-825B-B6571019634D}" dt="2022-06-01T14:31:31.115" v="499" actId="47"/>
        <pc:sldMkLst>
          <pc:docMk/>
          <pc:sldMk cId="3421636818" sldId="276"/>
        </pc:sldMkLst>
        <pc:picChg chg="add mod">
          <ac:chgData name="Willigen, R.F. van der (Rob)" userId="b43bdd62-7b82-48e9-86cd-c7c10e260c14" providerId="ADAL" clId="{98E2C9B7-18F0-4032-825B-B6571019634D}" dt="2022-06-01T12:29:43.340" v="189"/>
          <ac:picMkLst>
            <pc:docMk/>
            <pc:sldMk cId="3421636818" sldId="276"/>
            <ac:picMk id="7" creationId="{FBBE0204-1D50-4597-87E8-798BD38E95B4}"/>
          </ac:picMkLst>
        </pc:picChg>
      </pc:sldChg>
      <pc:sldChg chg="add del">
        <pc:chgData name="Willigen, R.F. van der (Rob)" userId="b43bdd62-7b82-48e9-86cd-c7c10e260c14" providerId="ADAL" clId="{98E2C9B7-18F0-4032-825B-B6571019634D}" dt="2022-06-01T14:31:31.115" v="499" actId="47"/>
        <pc:sldMkLst>
          <pc:docMk/>
          <pc:sldMk cId="4147653147" sldId="287"/>
        </pc:sldMkLst>
      </pc:sldChg>
      <pc:sldChg chg="add del">
        <pc:chgData name="Willigen, R.F. van der (Rob)" userId="b43bdd62-7b82-48e9-86cd-c7c10e260c14" providerId="ADAL" clId="{98E2C9B7-18F0-4032-825B-B6571019634D}" dt="2022-06-01T14:31:31.115" v="499" actId="47"/>
        <pc:sldMkLst>
          <pc:docMk/>
          <pc:sldMk cId="594679060" sldId="288"/>
        </pc:sldMkLst>
      </pc:sldChg>
      <pc:sldChg chg="add del">
        <pc:chgData name="Willigen, R.F. van der (Rob)" userId="b43bdd62-7b82-48e9-86cd-c7c10e260c14" providerId="ADAL" clId="{98E2C9B7-18F0-4032-825B-B6571019634D}" dt="2022-06-01T14:31:31.115" v="499" actId="47"/>
        <pc:sldMkLst>
          <pc:docMk/>
          <pc:sldMk cId="4119176884" sldId="289"/>
        </pc:sldMkLst>
      </pc:sldChg>
      <pc:sldChg chg="add del">
        <pc:chgData name="Willigen, R.F. van der (Rob)" userId="b43bdd62-7b82-48e9-86cd-c7c10e260c14" providerId="ADAL" clId="{98E2C9B7-18F0-4032-825B-B6571019634D}" dt="2022-06-01T14:31:31.115" v="499" actId="47"/>
        <pc:sldMkLst>
          <pc:docMk/>
          <pc:sldMk cId="1268606698" sldId="290"/>
        </pc:sldMkLst>
      </pc:sldChg>
      <pc:sldChg chg="add del">
        <pc:chgData name="Willigen, R.F. van der (Rob)" userId="b43bdd62-7b82-48e9-86cd-c7c10e260c14" providerId="ADAL" clId="{98E2C9B7-18F0-4032-825B-B6571019634D}" dt="2022-06-01T14:31:31.115" v="499" actId="47"/>
        <pc:sldMkLst>
          <pc:docMk/>
          <pc:sldMk cId="2972441559" sldId="291"/>
        </pc:sldMkLst>
      </pc:sldChg>
      <pc:sldChg chg="add del">
        <pc:chgData name="Willigen, R.F. van der (Rob)" userId="b43bdd62-7b82-48e9-86cd-c7c10e260c14" providerId="ADAL" clId="{98E2C9B7-18F0-4032-825B-B6571019634D}" dt="2022-06-01T14:31:31.115" v="499" actId="47"/>
        <pc:sldMkLst>
          <pc:docMk/>
          <pc:sldMk cId="1118928247" sldId="292"/>
        </pc:sldMkLst>
      </pc:sldChg>
      <pc:sldChg chg="add del">
        <pc:chgData name="Willigen, R.F. van der (Rob)" userId="b43bdd62-7b82-48e9-86cd-c7c10e260c14" providerId="ADAL" clId="{98E2C9B7-18F0-4032-825B-B6571019634D}" dt="2022-06-01T14:31:31.115" v="499" actId="47"/>
        <pc:sldMkLst>
          <pc:docMk/>
          <pc:sldMk cId="3048681015" sldId="293"/>
        </pc:sldMkLst>
      </pc:sldChg>
      <pc:sldChg chg="add del">
        <pc:chgData name="Willigen, R.F. van der (Rob)" userId="b43bdd62-7b82-48e9-86cd-c7c10e260c14" providerId="ADAL" clId="{98E2C9B7-18F0-4032-825B-B6571019634D}" dt="2022-06-01T14:31:31.115" v="499" actId="47"/>
        <pc:sldMkLst>
          <pc:docMk/>
          <pc:sldMk cId="794110778" sldId="294"/>
        </pc:sldMkLst>
      </pc:sldChg>
      <pc:sldChg chg="add del">
        <pc:chgData name="Willigen, R.F. van der (Rob)" userId="b43bdd62-7b82-48e9-86cd-c7c10e260c14" providerId="ADAL" clId="{98E2C9B7-18F0-4032-825B-B6571019634D}" dt="2022-06-01T14:31:31.115" v="499" actId="47"/>
        <pc:sldMkLst>
          <pc:docMk/>
          <pc:sldMk cId="3076664" sldId="295"/>
        </pc:sldMkLst>
      </pc:sldChg>
      <pc:sldChg chg="add del">
        <pc:chgData name="Willigen, R.F. van der (Rob)" userId="b43bdd62-7b82-48e9-86cd-c7c10e260c14" providerId="ADAL" clId="{98E2C9B7-18F0-4032-825B-B6571019634D}" dt="2022-06-01T14:31:31.115" v="499" actId="47"/>
        <pc:sldMkLst>
          <pc:docMk/>
          <pc:sldMk cId="1227208080" sldId="296"/>
        </pc:sldMkLst>
      </pc:sldChg>
      <pc:sldChg chg="add del">
        <pc:chgData name="Willigen, R.F. van der (Rob)" userId="b43bdd62-7b82-48e9-86cd-c7c10e260c14" providerId="ADAL" clId="{98E2C9B7-18F0-4032-825B-B6571019634D}" dt="2022-06-01T14:31:31.115" v="499" actId="47"/>
        <pc:sldMkLst>
          <pc:docMk/>
          <pc:sldMk cId="2107391464" sldId="297"/>
        </pc:sldMkLst>
      </pc:sldChg>
      <pc:sldChg chg="add del">
        <pc:chgData name="Willigen, R.F. van der (Rob)" userId="b43bdd62-7b82-48e9-86cd-c7c10e260c14" providerId="ADAL" clId="{98E2C9B7-18F0-4032-825B-B6571019634D}" dt="2022-06-01T14:31:31.115" v="499" actId="47"/>
        <pc:sldMkLst>
          <pc:docMk/>
          <pc:sldMk cId="2041346941" sldId="298"/>
        </pc:sldMkLst>
      </pc:sldChg>
      <pc:sldChg chg="add del">
        <pc:chgData name="Willigen, R.F. van der (Rob)" userId="b43bdd62-7b82-48e9-86cd-c7c10e260c14" providerId="ADAL" clId="{98E2C9B7-18F0-4032-825B-B6571019634D}" dt="2022-06-01T14:31:31.115" v="499" actId="47"/>
        <pc:sldMkLst>
          <pc:docMk/>
          <pc:sldMk cId="1722698701" sldId="299"/>
        </pc:sldMkLst>
      </pc:sldChg>
      <pc:sldChg chg="add del">
        <pc:chgData name="Willigen, R.F. van der (Rob)" userId="b43bdd62-7b82-48e9-86cd-c7c10e260c14" providerId="ADAL" clId="{98E2C9B7-18F0-4032-825B-B6571019634D}" dt="2022-06-01T14:31:31.115" v="499" actId="47"/>
        <pc:sldMkLst>
          <pc:docMk/>
          <pc:sldMk cId="4271551666" sldId="300"/>
        </pc:sldMkLst>
      </pc:sldChg>
      <pc:sldChg chg="add del">
        <pc:chgData name="Willigen, R.F. van der (Rob)" userId="b43bdd62-7b82-48e9-86cd-c7c10e260c14" providerId="ADAL" clId="{98E2C9B7-18F0-4032-825B-B6571019634D}" dt="2022-06-01T14:31:31.115" v="499" actId="47"/>
        <pc:sldMkLst>
          <pc:docMk/>
          <pc:sldMk cId="2470391370" sldId="301"/>
        </pc:sldMkLst>
      </pc:sldChg>
      <pc:sldChg chg="add del">
        <pc:chgData name="Willigen, R.F. van der (Rob)" userId="b43bdd62-7b82-48e9-86cd-c7c10e260c14" providerId="ADAL" clId="{98E2C9B7-18F0-4032-825B-B6571019634D}" dt="2022-06-01T14:31:31.115" v="499" actId="47"/>
        <pc:sldMkLst>
          <pc:docMk/>
          <pc:sldMk cId="2896392425" sldId="302"/>
        </pc:sldMkLst>
      </pc:sldChg>
      <pc:sldChg chg="add del">
        <pc:chgData name="Willigen, R.F. van der (Rob)" userId="b43bdd62-7b82-48e9-86cd-c7c10e260c14" providerId="ADAL" clId="{98E2C9B7-18F0-4032-825B-B6571019634D}" dt="2022-06-01T14:31:31.115" v="499" actId="47"/>
        <pc:sldMkLst>
          <pc:docMk/>
          <pc:sldMk cId="2940759057" sldId="303"/>
        </pc:sldMkLst>
      </pc:sldChg>
      <pc:sldChg chg="add del">
        <pc:chgData name="Willigen, R.F. van der (Rob)" userId="b43bdd62-7b82-48e9-86cd-c7c10e260c14" providerId="ADAL" clId="{98E2C9B7-18F0-4032-825B-B6571019634D}" dt="2022-06-01T14:31:31.115" v="499" actId="47"/>
        <pc:sldMkLst>
          <pc:docMk/>
          <pc:sldMk cId="3597240265" sldId="304"/>
        </pc:sldMkLst>
      </pc:sldChg>
      <pc:sldChg chg="add del">
        <pc:chgData name="Willigen, R.F. van der (Rob)" userId="b43bdd62-7b82-48e9-86cd-c7c10e260c14" providerId="ADAL" clId="{98E2C9B7-18F0-4032-825B-B6571019634D}" dt="2022-06-01T14:31:31.115" v="499" actId="47"/>
        <pc:sldMkLst>
          <pc:docMk/>
          <pc:sldMk cId="1792118920" sldId="305"/>
        </pc:sldMkLst>
      </pc:sldChg>
      <pc:sldChg chg="add del">
        <pc:chgData name="Willigen, R.F. van der (Rob)" userId="b43bdd62-7b82-48e9-86cd-c7c10e260c14" providerId="ADAL" clId="{98E2C9B7-18F0-4032-825B-B6571019634D}" dt="2022-06-01T14:31:31.115" v="499" actId="47"/>
        <pc:sldMkLst>
          <pc:docMk/>
          <pc:sldMk cId="263724580" sldId="306"/>
        </pc:sldMkLst>
      </pc:sldChg>
      <pc:sldChg chg="add del">
        <pc:chgData name="Willigen, R.F. van der (Rob)" userId="b43bdd62-7b82-48e9-86cd-c7c10e260c14" providerId="ADAL" clId="{98E2C9B7-18F0-4032-825B-B6571019634D}" dt="2022-06-01T14:31:31.115" v="499" actId="47"/>
        <pc:sldMkLst>
          <pc:docMk/>
          <pc:sldMk cId="350722266" sldId="307"/>
        </pc:sldMkLst>
      </pc:sldChg>
      <pc:sldChg chg="add del">
        <pc:chgData name="Willigen, R.F. van der (Rob)" userId="b43bdd62-7b82-48e9-86cd-c7c10e260c14" providerId="ADAL" clId="{98E2C9B7-18F0-4032-825B-B6571019634D}" dt="2022-06-01T14:31:31.115" v="499" actId="47"/>
        <pc:sldMkLst>
          <pc:docMk/>
          <pc:sldMk cId="4246858772" sldId="308"/>
        </pc:sldMkLst>
      </pc:sldChg>
      <pc:sldChg chg="add del">
        <pc:chgData name="Willigen, R.F. van der (Rob)" userId="b43bdd62-7b82-48e9-86cd-c7c10e260c14" providerId="ADAL" clId="{98E2C9B7-18F0-4032-825B-B6571019634D}" dt="2022-06-01T14:31:31.115" v="499" actId="47"/>
        <pc:sldMkLst>
          <pc:docMk/>
          <pc:sldMk cId="3101431931" sldId="309"/>
        </pc:sldMkLst>
      </pc:sldChg>
      <pc:sldChg chg="add del">
        <pc:chgData name="Willigen, R.F. van der (Rob)" userId="b43bdd62-7b82-48e9-86cd-c7c10e260c14" providerId="ADAL" clId="{98E2C9B7-18F0-4032-825B-B6571019634D}" dt="2022-06-01T14:31:31.115" v="499" actId="47"/>
        <pc:sldMkLst>
          <pc:docMk/>
          <pc:sldMk cId="1741345647" sldId="310"/>
        </pc:sldMkLst>
      </pc:sldChg>
      <pc:sldChg chg="add del">
        <pc:chgData name="Willigen, R.F. van der (Rob)" userId="b43bdd62-7b82-48e9-86cd-c7c10e260c14" providerId="ADAL" clId="{98E2C9B7-18F0-4032-825B-B6571019634D}" dt="2022-06-01T14:31:31.115" v="499" actId="47"/>
        <pc:sldMkLst>
          <pc:docMk/>
          <pc:sldMk cId="1127099658" sldId="311"/>
        </pc:sldMkLst>
      </pc:sldChg>
      <pc:sldChg chg="add del">
        <pc:chgData name="Willigen, R.F. van der (Rob)" userId="b43bdd62-7b82-48e9-86cd-c7c10e260c14" providerId="ADAL" clId="{98E2C9B7-18F0-4032-825B-B6571019634D}" dt="2022-06-01T14:31:31.115" v="499" actId="47"/>
        <pc:sldMkLst>
          <pc:docMk/>
          <pc:sldMk cId="2007530474" sldId="312"/>
        </pc:sldMkLst>
      </pc:sldChg>
      <pc:sldChg chg="add del">
        <pc:chgData name="Willigen, R.F. van der (Rob)" userId="b43bdd62-7b82-48e9-86cd-c7c10e260c14" providerId="ADAL" clId="{98E2C9B7-18F0-4032-825B-B6571019634D}" dt="2022-06-01T14:31:31.115" v="499" actId="47"/>
        <pc:sldMkLst>
          <pc:docMk/>
          <pc:sldMk cId="113092901" sldId="313"/>
        </pc:sldMkLst>
      </pc:sldChg>
      <pc:sldChg chg="add del">
        <pc:chgData name="Willigen, R.F. van der (Rob)" userId="b43bdd62-7b82-48e9-86cd-c7c10e260c14" providerId="ADAL" clId="{98E2C9B7-18F0-4032-825B-B6571019634D}" dt="2022-06-01T14:31:31.115" v="499" actId="47"/>
        <pc:sldMkLst>
          <pc:docMk/>
          <pc:sldMk cId="751148317" sldId="314"/>
        </pc:sldMkLst>
      </pc:sldChg>
      <pc:sldChg chg="del">
        <pc:chgData name="Willigen, R.F. van der (Rob)" userId="b43bdd62-7b82-48e9-86cd-c7c10e260c14" providerId="ADAL" clId="{98E2C9B7-18F0-4032-825B-B6571019634D}" dt="2022-06-01T12:51:46.290" v="223" actId="47"/>
        <pc:sldMkLst>
          <pc:docMk/>
          <pc:sldMk cId="1518180293" sldId="323"/>
        </pc:sldMkLst>
      </pc:sldChg>
      <pc:sldChg chg="del">
        <pc:chgData name="Willigen, R.F. van der (Rob)" userId="b43bdd62-7b82-48e9-86cd-c7c10e260c14" providerId="ADAL" clId="{98E2C9B7-18F0-4032-825B-B6571019634D}" dt="2022-06-01T12:51:46.290" v="223" actId="47"/>
        <pc:sldMkLst>
          <pc:docMk/>
          <pc:sldMk cId="434122028" sldId="324"/>
        </pc:sldMkLst>
      </pc:sldChg>
      <pc:sldChg chg="del">
        <pc:chgData name="Willigen, R.F. van der (Rob)" userId="b43bdd62-7b82-48e9-86cd-c7c10e260c14" providerId="ADAL" clId="{98E2C9B7-18F0-4032-825B-B6571019634D}" dt="2022-06-01T12:51:46.290" v="223" actId="47"/>
        <pc:sldMkLst>
          <pc:docMk/>
          <pc:sldMk cId="1656551466" sldId="325"/>
        </pc:sldMkLst>
      </pc:sldChg>
      <pc:sldChg chg="del">
        <pc:chgData name="Willigen, R.F. van der (Rob)" userId="b43bdd62-7b82-48e9-86cd-c7c10e260c14" providerId="ADAL" clId="{98E2C9B7-18F0-4032-825B-B6571019634D}" dt="2022-06-01T12:51:46.290" v="223" actId="47"/>
        <pc:sldMkLst>
          <pc:docMk/>
          <pc:sldMk cId="2490530146" sldId="326"/>
        </pc:sldMkLst>
      </pc:sldChg>
      <pc:sldChg chg="del">
        <pc:chgData name="Willigen, R.F. van der (Rob)" userId="b43bdd62-7b82-48e9-86cd-c7c10e260c14" providerId="ADAL" clId="{98E2C9B7-18F0-4032-825B-B6571019634D}" dt="2022-06-01T12:51:46.290" v="223" actId="47"/>
        <pc:sldMkLst>
          <pc:docMk/>
          <pc:sldMk cId="2471658446" sldId="327"/>
        </pc:sldMkLst>
      </pc:sldChg>
      <pc:sldChg chg="modSp del mod">
        <pc:chgData name="Willigen, R.F. van der (Rob)" userId="b43bdd62-7b82-48e9-86cd-c7c10e260c14" providerId="ADAL" clId="{98E2C9B7-18F0-4032-825B-B6571019634D}" dt="2022-06-01T12:26:03.999" v="174" actId="47"/>
        <pc:sldMkLst>
          <pc:docMk/>
          <pc:sldMk cId="403535621" sldId="370"/>
        </pc:sldMkLst>
        <pc:spChg chg="mod">
          <ac:chgData name="Willigen, R.F. van der (Rob)" userId="b43bdd62-7b82-48e9-86cd-c7c10e260c14" providerId="ADAL" clId="{98E2C9B7-18F0-4032-825B-B6571019634D}" dt="2022-06-01T12:17:33.863" v="64" actId="1076"/>
          <ac:spMkLst>
            <pc:docMk/>
            <pc:sldMk cId="403535621" sldId="370"/>
            <ac:spMk id="2" creationId="{23CA6633-AFF2-F142-9EDE-FF8D202F93A2}"/>
          </ac:spMkLst>
        </pc:spChg>
        <pc:spChg chg="mod">
          <ac:chgData name="Willigen, R.F. van der (Rob)" userId="b43bdd62-7b82-48e9-86cd-c7c10e260c14" providerId="ADAL" clId="{98E2C9B7-18F0-4032-825B-B6571019634D}" dt="2022-06-01T12:18:05.584" v="70" actId="14100"/>
          <ac:spMkLst>
            <pc:docMk/>
            <pc:sldMk cId="403535621" sldId="370"/>
            <ac:spMk id="3" creationId="{4AB6C803-3533-2D41-8DFA-84F26FBA5A79}"/>
          </ac:spMkLst>
        </pc:spChg>
        <pc:spChg chg="mod">
          <ac:chgData name="Willigen, R.F. van der (Rob)" userId="b43bdd62-7b82-48e9-86cd-c7c10e260c14" providerId="ADAL" clId="{98E2C9B7-18F0-4032-825B-B6571019634D}" dt="2022-06-01T12:14:25.032" v="31" actId="20577"/>
          <ac:spMkLst>
            <pc:docMk/>
            <pc:sldMk cId="403535621" sldId="370"/>
            <ac:spMk id="4" creationId="{5B6AAB7F-E4D7-AE4E-873A-4D2841C2A722}"/>
          </ac:spMkLst>
        </pc:spChg>
      </pc:sldChg>
      <pc:sldChg chg="addSp delSp modSp add mod ord">
        <pc:chgData name="Willigen, R.F. van der (Rob)" userId="b43bdd62-7b82-48e9-86cd-c7c10e260c14" providerId="ADAL" clId="{98E2C9B7-18F0-4032-825B-B6571019634D}" dt="2022-06-01T14:35:21.380" v="504"/>
        <pc:sldMkLst>
          <pc:docMk/>
          <pc:sldMk cId="3467702386" sldId="389"/>
        </pc:sldMkLst>
        <pc:spChg chg="mod">
          <ac:chgData name="Willigen, R.F. van der (Rob)" userId="b43bdd62-7b82-48e9-86cd-c7c10e260c14" providerId="ADAL" clId="{98E2C9B7-18F0-4032-825B-B6571019634D}" dt="2022-06-01T14:30:59.928" v="496" actId="1076"/>
          <ac:spMkLst>
            <pc:docMk/>
            <pc:sldMk cId="3467702386" sldId="389"/>
            <ac:spMk id="2" creationId="{86F1A947-153A-114D-BFD7-85115D4A0C6A}"/>
          </ac:spMkLst>
        </pc:spChg>
        <pc:spChg chg="add mod">
          <ac:chgData name="Willigen, R.F. van der (Rob)" userId="b43bdd62-7b82-48e9-86cd-c7c10e260c14" providerId="ADAL" clId="{98E2C9B7-18F0-4032-825B-B6571019634D}" dt="2022-06-01T14:30:52.152" v="494" actId="313"/>
          <ac:spMkLst>
            <pc:docMk/>
            <pc:sldMk cId="3467702386" sldId="389"/>
            <ac:spMk id="20" creationId="{D353AED4-974A-4AD4-8862-A02E25EAFD21}"/>
          </ac:spMkLst>
        </pc:spChg>
        <pc:picChg chg="del mod">
          <ac:chgData name="Willigen, R.F. van der (Rob)" userId="b43bdd62-7b82-48e9-86cd-c7c10e260c14" providerId="ADAL" clId="{98E2C9B7-18F0-4032-825B-B6571019634D}" dt="2022-06-01T14:30:07.376" v="472" actId="478"/>
          <ac:picMkLst>
            <pc:docMk/>
            <pc:sldMk cId="3467702386" sldId="389"/>
            <ac:picMk id="3" creationId="{F88EDA7C-EADC-6441-9C1C-991BECABD889}"/>
          </ac:picMkLst>
        </pc:picChg>
        <pc:picChg chg="add mod">
          <ac:chgData name="Willigen, R.F. van der (Rob)" userId="b43bdd62-7b82-48e9-86cd-c7c10e260c14" providerId="ADAL" clId="{98E2C9B7-18F0-4032-825B-B6571019634D}" dt="2022-06-01T13:16:44.712" v="336"/>
          <ac:picMkLst>
            <pc:docMk/>
            <pc:sldMk cId="3467702386" sldId="389"/>
            <ac:picMk id="19" creationId="{E555858F-DCB8-44C4-8C0B-10B1123BEFEA}"/>
          </ac:picMkLst>
        </pc:picChg>
      </pc:sldChg>
      <pc:sldChg chg="delSp modSp mod">
        <pc:chgData name="Willigen, R.F. van der (Rob)" userId="b43bdd62-7b82-48e9-86cd-c7c10e260c14" providerId="ADAL" clId="{98E2C9B7-18F0-4032-825B-B6571019634D}" dt="2022-06-01T15:03:39.003" v="632" actId="478"/>
        <pc:sldMkLst>
          <pc:docMk/>
          <pc:sldMk cId="1043646486" sldId="712"/>
        </pc:sldMkLst>
        <pc:spChg chg="mod">
          <ac:chgData name="Willigen, R.F. van der (Rob)" userId="b43bdd62-7b82-48e9-86cd-c7c10e260c14" providerId="ADAL" clId="{98E2C9B7-18F0-4032-825B-B6571019634D}" dt="2022-06-01T15:03:34.530" v="631" actId="14100"/>
          <ac:spMkLst>
            <pc:docMk/>
            <pc:sldMk cId="1043646486" sldId="712"/>
            <ac:spMk id="6" creationId="{00000000-0000-0000-0000-000000000000}"/>
          </ac:spMkLst>
        </pc:spChg>
        <pc:spChg chg="del">
          <ac:chgData name="Willigen, R.F. van der (Rob)" userId="b43bdd62-7b82-48e9-86cd-c7c10e260c14" providerId="ADAL" clId="{98E2C9B7-18F0-4032-825B-B6571019634D}" dt="2022-06-01T15:03:39.003" v="632" actId="478"/>
          <ac:spMkLst>
            <pc:docMk/>
            <pc:sldMk cId="1043646486" sldId="712"/>
            <ac:spMk id="16" creationId="{387D6ED7-E354-C646-84CF-7D1ED07EB8A6}"/>
          </ac:spMkLst>
        </pc:spChg>
        <pc:spChg chg="mod">
          <ac:chgData name="Willigen, R.F. van der (Rob)" userId="b43bdd62-7b82-48e9-86cd-c7c10e260c14" providerId="ADAL" clId="{98E2C9B7-18F0-4032-825B-B6571019634D}" dt="2022-06-01T15:03:22.467" v="629" actId="20577"/>
          <ac:spMkLst>
            <pc:docMk/>
            <pc:sldMk cId="1043646486" sldId="712"/>
            <ac:spMk id="45061" creationId="{00000000-0000-0000-0000-000000000000}"/>
          </ac:spMkLst>
        </pc:spChg>
      </pc:sldChg>
      <pc:sldChg chg="addSp delSp modSp del mod ord">
        <pc:chgData name="Willigen, R.F. van der (Rob)" userId="b43bdd62-7b82-48e9-86cd-c7c10e260c14" providerId="ADAL" clId="{98E2C9B7-18F0-4032-825B-B6571019634D}" dt="2022-06-01T12:50:25.653" v="217" actId="47"/>
        <pc:sldMkLst>
          <pc:docMk/>
          <pc:sldMk cId="2205355483" sldId="1139"/>
        </pc:sldMkLst>
        <pc:spChg chg="mod">
          <ac:chgData name="Willigen, R.F. van der (Rob)" userId="b43bdd62-7b82-48e9-86cd-c7c10e260c14" providerId="ADAL" clId="{98E2C9B7-18F0-4032-825B-B6571019634D}" dt="2022-06-01T12:18:57.305" v="78" actId="20577"/>
          <ac:spMkLst>
            <pc:docMk/>
            <pc:sldMk cId="2205355483" sldId="1139"/>
            <ac:spMk id="11" creationId="{95FA3014-DA0D-224D-9D12-C441F1F27DE2}"/>
          </ac:spMkLst>
        </pc:spChg>
        <pc:picChg chg="add del">
          <ac:chgData name="Willigen, R.F. van der (Rob)" userId="b43bdd62-7b82-48e9-86cd-c7c10e260c14" providerId="ADAL" clId="{98E2C9B7-18F0-4032-825B-B6571019634D}" dt="2022-06-01T12:27:45.431" v="184" actId="21"/>
          <ac:picMkLst>
            <pc:docMk/>
            <pc:sldMk cId="2205355483" sldId="1139"/>
            <ac:picMk id="3" creationId="{F259DBA7-B3D2-2849-AF40-0E0F8C4101C9}"/>
          </ac:picMkLst>
        </pc:picChg>
        <pc:picChg chg="del">
          <ac:chgData name="Willigen, R.F. van der (Rob)" userId="b43bdd62-7b82-48e9-86cd-c7c10e260c14" providerId="ADAL" clId="{98E2C9B7-18F0-4032-825B-B6571019634D}" dt="2022-06-01T12:26:14.103" v="175" actId="478"/>
          <ac:picMkLst>
            <pc:docMk/>
            <pc:sldMk cId="2205355483" sldId="1139"/>
            <ac:picMk id="5" creationId="{E7A10C6C-ACE3-8D4E-B284-A9B6117E90AD}"/>
          </ac:picMkLst>
        </pc:picChg>
      </pc:sldChg>
      <pc:sldChg chg="add del">
        <pc:chgData name="Willigen, R.F. van der (Rob)" userId="b43bdd62-7b82-48e9-86cd-c7c10e260c14" providerId="ADAL" clId="{98E2C9B7-18F0-4032-825B-B6571019634D}" dt="2022-06-01T12:58:50.040" v="254" actId="47"/>
        <pc:sldMkLst>
          <pc:docMk/>
          <pc:sldMk cId="2865494874" sldId="1178"/>
        </pc:sldMkLst>
      </pc:sldChg>
      <pc:sldChg chg="addSp modSp mod">
        <pc:chgData name="Willigen, R.F. van der (Rob)" userId="b43bdd62-7b82-48e9-86cd-c7c10e260c14" providerId="ADAL" clId="{98E2C9B7-18F0-4032-825B-B6571019634D}" dt="2022-06-01T14:40:49.696" v="565" actId="1076"/>
        <pc:sldMkLst>
          <pc:docMk/>
          <pc:sldMk cId="3037772844" sldId="1193"/>
        </pc:sldMkLst>
        <pc:picChg chg="add mod">
          <ac:chgData name="Willigen, R.F. van der (Rob)" userId="b43bdd62-7b82-48e9-86cd-c7c10e260c14" providerId="ADAL" clId="{98E2C9B7-18F0-4032-825B-B6571019634D}" dt="2022-06-01T14:40:49.696" v="565" actId="1076"/>
          <ac:picMkLst>
            <pc:docMk/>
            <pc:sldMk cId="3037772844" sldId="1193"/>
            <ac:picMk id="5" creationId="{A9D4EC7B-6E13-40D0-9D2A-C4CA96604B3D}"/>
          </ac:picMkLst>
        </pc:picChg>
      </pc:sldChg>
      <pc:sldChg chg="add del">
        <pc:chgData name="Willigen, R.F. van der (Rob)" userId="b43bdd62-7b82-48e9-86cd-c7c10e260c14" providerId="ADAL" clId="{98E2C9B7-18F0-4032-825B-B6571019634D}" dt="2022-06-01T14:31:31.115" v="499" actId="47"/>
        <pc:sldMkLst>
          <pc:docMk/>
          <pc:sldMk cId="1055059678" sldId="1406"/>
        </pc:sldMkLst>
      </pc:sldChg>
      <pc:sldChg chg="modSp add mod ord">
        <pc:chgData name="Willigen, R.F. van der (Rob)" userId="b43bdd62-7b82-48e9-86cd-c7c10e260c14" providerId="ADAL" clId="{98E2C9B7-18F0-4032-825B-B6571019634D}" dt="2022-06-01T15:59:55.448" v="709"/>
        <pc:sldMkLst>
          <pc:docMk/>
          <pc:sldMk cId="975362676" sldId="1435"/>
        </pc:sldMkLst>
        <pc:spChg chg="mod">
          <ac:chgData name="Willigen, R.F. van der (Rob)" userId="b43bdd62-7b82-48e9-86cd-c7c10e260c14" providerId="ADAL" clId="{98E2C9B7-18F0-4032-825B-B6571019634D}" dt="2022-06-01T14:40:06.305" v="558" actId="1076"/>
          <ac:spMkLst>
            <pc:docMk/>
            <pc:sldMk cId="975362676" sldId="1435"/>
            <ac:spMk id="3" creationId="{856122D6-30BA-4809-80D9-0C02D0FE4941}"/>
          </ac:spMkLst>
        </pc:spChg>
        <pc:spChg chg="mod">
          <ac:chgData name="Willigen, R.F. van der (Rob)" userId="b43bdd62-7b82-48e9-86cd-c7c10e260c14" providerId="ADAL" clId="{98E2C9B7-18F0-4032-825B-B6571019634D}" dt="2022-06-01T14:39:58.049" v="556" actId="20577"/>
          <ac:spMkLst>
            <pc:docMk/>
            <pc:sldMk cId="975362676" sldId="1435"/>
            <ac:spMk id="6" creationId="{2CD6F5D4-26C8-48C0-8437-3FF3D8FC2559}"/>
          </ac:spMkLst>
        </pc:spChg>
        <pc:spChg chg="mod">
          <ac:chgData name="Willigen, R.F. van der (Rob)" userId="b43bdd62-7b82-48e9-86cd-c7c10e260c14" providerId="ADAL" clId="{98E2C9B7-18F0-4032-825B-B6571019634D}" dt="2022-06-01T14:37:49.593" v="526" actId="1076"/>
          <ac:spMkLst>
            <pc:docMk/>
            <pc:sldMk cId="975362676" sldId="1435"/>
            <ac:spMk id="13" creationId="{541D0DB6-0299-4975-BFDE-C99CFB685156}"/>
          </ac:spMkLst>
        </pc:spChg>
        <pc:spChg chg="mod">
          <ac:chgData name="Willigen, R.F. van der (Rob)" userId="b43bdd62-7b82-48e9-86cd-c7c10e260c14" providerId="ADAL" clId="{98E2C9B7-18F0-4032-825B-B6571019634D}" dt="2022-06-01T14:37:49.593" v="526" actId="1076"/>
          <ac:spMkLst>
            <pc:docMk/>
            <pc:sldMk cId="975362676" sldId="1435"/>
            <ac:spMk id="16" creationId="{58A36FCD-A16F-444A-8924-8DC7A79EDE51}"/>
          </ac:spMkLst>
        </pc:spChg>
        <pc:grpChg chg="mod">
          <ac:chgData name="Willigen, R.F. van der (Rob)" userId="b43bdd62-7b82-48e9-86cd-c7c10e260c14" providerId="ADAL" clId="{98E2C9B7-18F0-4032-825B-B6571019634D}" dt="2022-06-01T14:40:06.305" v="558" actId="1076"/>
          <ac:grpSpMkLst>
            <pc:docMk/>
            <pc:sldMk cId="975362676" sldId="1435"/>
            <ac:grpSpMk id="5" creationId="{8F5F2E6A-F711-4954-8EF5-0B4088069303}"/>
          </ac:grpSpMkLst>
        </pc:grpChg>
        <pc:picChg chg="mod">
          <ac:chgData name="Willigen, R.F. van der (Rob)" userId="b43bdd62-7b82-48e9-86cd-c7c10e260c14" providerId="ADAL" clId="{98E2C9B7-18F0-4032-825B-B6571019634D}" dt="2022-06-01T14:40:06.305" v="558" actId="1076"/>
          <ac:picMkLst>
            <pc:docMk/>
            <pc:sldMk cId="975362676" sldId="1435"/>
            <ac:picMk id="6146" creationId="{762DE280-5E5B-1148-BD72-9772C7E24BD3}"/>
          </ac:picMkLst>
        </pc:picChg>
      </pc:sldChg>
      <pc:sldChg chg="del">
        <pc:chgData name="Willigen, R.F. van der (Rob)" userId="b43bdd62-7b82-48e9-86cd-c7c10e260c14" providerId="ADAL" clId="{98E2C9B7-18F0-4032-825B-B6571019634D}" dt="2022-06-01T12:18:12.545" v="71" actId="47"/>
        <pc:sldMkLst>
          <pc:docMk/>
          <pc:sldMk cId="1453460779" sldId="1436"/>
        </pc:sldMkLst>
      </pc:sldChg>
      <pc:sldChg chg="del">
        <pc:chgData name="Willigen, R.F. van der (Rob)" userId="b43bdd62-7b82-48e9-86cd-c7c10e260c14" providerId="ADAL" clId="{98E2C9B7-18F0-4032-825B-B6571019634D}" dt="2022-06-01T12:18:31.113" v="72" actId="47"/>
        <pc:sldMkLst>
          <pc:docMk/>
          <pc:sldMk cId="2642274096" sldId="1437"/>
        </pc:sldMkLst>
      </pc:sldChg>
      <pc:sldChg chg="del ord">
        <pc:chgData name="Willigen, R.F. van der (Rob)" userId="b43bdd62-7b82-48e9-86cd-c7c10e260c14" providerId="ADAL" clId="{98E2C9B7-18F0-4032-825B-B6571019634D}" dt="2022-06-01T14:31:31.115" v="499" actId="47"/>
        <pc:sldMkLst>
          <pc:docMk/>
          <pc:sldMk cId="2644997648" sldId="1438"/>
        </pc:sldMkLst>
      </pc:sldChg>
      <pc:sldChg chg="addSp delSp modSp add del mod ord">
        <pc:chgData name="Willigen, R.F. van der (Rob)" userId="b43bdd62-7b82-48e9-86cd-c7c10e260c14" providerId="ADAL" clId="{98E2C9B7-18F0-4032-825B-B6571019634D}" dt="2022-06-01T15:59:17.645" v="698" actId="478"/>
        <pc:sldMkLst>
          <pc:docMk/>
          <pc:sldMk cId="1984297888" sldId="1442"/>
        </pc:sldMkLst>
        <pc:spChg chg="add del">
          <ac:chgData name="Willigen, R.F. van der (Rob)" userId="b43bdd62-7b82-48e9-86cd-c7c10e260c14" providerId="ADAL" clId="{98E2C9B7-18F0-4032-825B-B6571019634D}" dt="2022-06-01T13:00:51.903" v="266" actId="22"/>
          <ac:spMkLst>
            <pc:docMk/>
            <pc:sldMk cId="1984297888" sldId="1442"/>
            <ac:spMk id="8" creationId="{ABA1FF3A-D539-45C7-AE50-E7AF01993EB8}"/>
          </ac:spMkLst>
        </pc:spChg>
        <pc:spChg chg="add mod">
          <ac:chgData name="Willigen, R.F. van der (Rob)" userId="b43bdd62-7b82-48e9-86cd-c7c10e260c14" providerId="ADAL" clId="{98E2C9B7-18F0-4032-825B-B6571019634D}" dt="2022-06-01T13:01:42.392" v="295" actId="1076"/>
          <ac:spMkLst>
            <pc:docMk/>
            <pc:sldMk cId="1984297888" sldId="1442"/>
            <ac:spMk id="9" creationId="{DCF75DED-01AD-4C8C-B935-5C20165011A7}"/>
          </ac:spMkLst>
        </pc:spChg>
        <pc:picChg chg="mod">
          <ac:chgData name="Willigen, R.F. van der (Rob)" userId="b43bdd62-7b82-48e9-86cd-c7c10e260c14" providerId="ADAL" clId="{98E2C9B7-18F0-4032-825B-B6571019634D}" dt="2022-06-01T13:00:26.441" v="259" actId="1076"/>
          <ac:picMkLst>
            <pc:docMk/>
            <pc:sldMk cId="1984297888" sldId="1442"/>
            <ac:picMk id="3" creationId="{C49E3F10-63F5-E04B-B7BC-59950FB1EF13}"/>
          </ac:picMkLst>
        </pc:picChg>
        <pc:picChg chg="add del mod">
          <ac:chgData name="Willigen, R.F. van der (Rob)" userId="b43bdd62-7b82-48e9-86cd-c7c10e260c14" providerId="ADAL" clId="{98E2C9B7-18F0-4032-825B-B6571019634D}" dt="2022-06-01T15:58:55.461" v="695" actId="478"/>
          <ac:picMkLst>
            <pc:docMk/>
            <pc:sldMk cId="1984297888" sldId="1442"/>
            <ac:picMk id="4" creationId="{15A3D4E2-FE94-45AD-9517-249A035AC71D}"/>
          </ac:picMkLst>
        </pc:picChg>
        <pc:picChg chg="mod">
          <ac:chgData name="Willigen, R.F. van der (Rob)" userId="b43bdd62-7b82-48e9-86cd-c7c10e260c14" providerId="ADAL" clId="{98E2C9B7-18F0-4032-825B-B6571019634D}" dt="2022-06-01T13:00:37.752" v="264" actId="1076"/>
          <ac:picMkLst>
            <pc:docMk/>
            <pc:sldMk cId="1984297888" sldId="1442"/>
            <ac:picMk id="5" creationId="{BB943C2E-A7C5-7847-AB31-46408827F137}"/>
          </ac:picMkLst>
        </pc:picChg>
        <pc:picChg chg="mod">
          <ac:chgData name="Willigen, R.F. van der (Rob)" userId="b43bdd62-7b82-48e9-86cd-c7c10e260c14" providerId="ADAL" clId="{98E2C9B7-18F0-4032-825B-B6571019634D}" dt="2022-06-01T13:00:35.496" v="263" actId="1076"/>
          <ac:picMkLst>
            <pc:docMk/>
            <pc:sldMk cId="1984297888" sldId="1442"/>
            <ac:picMk id="6" creationId="{B7542CA2-F60F-3E4F-B1EF-50341AC95067}"/>
          </ac:picMkLst>
        </pc:picChg>
        <pc:picChg chg="add del">
          <ac:chgData name="Willigen, R.F. van der (Rob)" userId="b43bdd62-7b82-48e9-86cd-c7c10e260c14" providerId="ADAL" clId="{98E2C9B7-18F0-4032-825B-B6571019634D}" dt="2022-06-01T15:59:17.645" v="698" actId="478"/>
          <ac:picMkLst>
            <pc:docMk/>
            <pc:sldMk cId="1984297888" sldId="1442"/>
            <ac:picMk id="1026" creationId="{9DC1B6E9-75DA-4432-8092-52F8F4E0B794}"/>
          </ac:picMkLst>
        </pc:picChg>
      </pc:sldChg>
      <pc:sldChg chg="add del">
        <pc:chgData name="Willigen, R.F. van der (Rob)" userId="b43bdd62-7b82-48e9-86cd-c7c10e260c14" providerId="ADAL" clId="{98E2C9B7-18F0-4032-825B-B6571019634D}" dt="2022-06-01T14:31:31.115" v="499" actId="47"/>
        <pc:sldMkLst>
          <pc:docMk/>
          <pc:sldMk cId="1316932219" sldId="1443"/>
        </pc:sldMkLst>
      </pc:sldChg>
      <pc:sldChg chg="del">
        <pc:chgData name="Willigen, R.F. van der (Rob)" userId="b43bdd62-7b82-48e9-86cd-c7c10e260c14" providerId="ADAL" clId="{98E2C9B7-18F0-4032-825B-B6571019634D}" dt="2022-06-01T14:31:31.115" v="499" actId="47"/>
        <pc:sldMkLst>
          <pc:docMk/>
          <pc:sldMk cId="3591763663" sldId="1444"/>
        </pc:sldMkLst>
      </pc:sldChg>
      <pc:sldChg chg="addSp delSp modSp add del mod ord">
        <pc:chgData name="Willigen, R.F. van der (Rob)" userId="b43bdd62-7b82-48e9-86cd-c7c10e260c14" providerId="ADAL" clId="{98E2C9B7-18F0-4032-825B-B6571019634D}" dt="2022-06-01T16:44:24.550" v="812" actId="1076"/>
        <pc:sldMkLst>
          <pc:docMk/>
          <pc:sldMk cId="454509505" sldId="1445"/>
        </pc:sldMkLst>
        <pc:spChg chg="mod">
          <ac:chgData name="Willigen, R.F. van der (Rob)" userId="b43bdd62-7b82-48e9-86cd-c7c10e260c14" providerId="ADAL" clId="{98E2C9B7-18F0-4032-825B-B6571019634D}" dt="2022-06-01T12:24:41.383" v="171" actId="255"/>
          <ac:spMkLst>
            <pc:docMk/>
            <pc:sldMk cId="454509505" sldId="1445"/>
            <ac:spMk id="2" creationId="{23CA6633-AFF2-F142-9EDE-FF8D202F93A2}"/>
          </ac:spMkLst>
        </pc:spChg>
        <pc:spChg chg="mod">
          <ac:chgData name="Willigen, R.F. van der (Rob)" userId="b43bdd62-7b82-48e9-86cd-c7c10e260c14" providerId="ADAL" clId="{98E2C9B7-18F0-4032-825B-B6571019634D}" dt="2022-06-01T12:23:12.489" v="117" actId="255"/>
          <ac:spMkLst>
            <pc:docMk/>
            <pc:sldMk cId="454509505" sldId="1445"/>
            <ac:spMk id="3" creationId="{4AB6C803-3533-2D41-8DFA-84F26FBA5A79}"/>
          </ac:spMkLst>
        </pc:spChg>
        <pc:spChg chg="mod">
          <ac:chgData name="Willigen, R.F. van der (Rob)" userId="b43bdd62-7b82-48e9-86cd-c7c10e260c14" providerId="ADAL" clId="{98E2C9B7-18F0-4032-825B-B6571019634D}" dt="2022-06-01T16:43:29.494" v="804" actId="1076"/>
          <ac:spMkLst>
            <pc:docMk/>
            <pc:sldMk cId="454509505" sldId="1445"/>
            <ac:spMk id="6" creationId="{4BF33E0F-0D31-4534-BA0F-301A70A7148E}"/>
          </ac:spMkLst>
        </pc:spChg>
        <pc:spChg chg="del mod">
          <ac:chgData name="Willigen, R.F. van der (Rob)" userId="b43bdd62-7b82-48e9-86cd-c7c10e260c14" providerId="ADAL" clId="{98E2C9B7-18F0-4032-825B-B6571019634D}" dt="2022-06-01T12:22:11.080" v="102" actId="478"/>
          <ac:spMkLst>
            <pc:docMk/>
            <pc:sldMk cId="454509505" sldId="1445"/>
            <ac:spMk id="8" creationId="{66590A47-95AD-4BC1-A6AB-14D8E3D5EBDD}"/>
          </ac:spMkLst>
        </pc:spChg>
        <pc:spChg chg="add mod">
          <ac:chgData name="Willigen, R.F. van der (Rob)" userId="b43bdd62-7b82-48e9-86cd-c7c10e260c14" providerId="ADAL" clId="{98E2C9B7-18F0-4032-825B-B6571019634D}" dt="2022-06-01T12:24:47.775" v="172" actId="1076"/>
          <ac:spMkLst>
            <pc:docMk/>
            <pc:sldMk cId="454509505" sldId="1445"/>
            <ac:spMk id="11" creationId="{FA0B4F31-DD84-46B1-AF5E-F3EEF4B3B3C0}"/>
          </ac:spMkLst>
        </pc:spChg>
        <pc:picChg chg="mod">
          <ac:chgData name="Willigen, R.F. van der (Rob)" userId="b43bdd62-7b82-48e9-86cd-c7c10e260c14" providerId="ADAL" clId="{98E2C9B7-18F0-4032-825B-B6571019634D}" dt="2022-06-01T16:43:38.182" v="807" actId="1076"/>
          <ac:picMkLst>
            <pc:docMk/>
            <pc:sldMk cId="454509505" sldId="1445"/>
            <ac:picMk id="7" creationId="{169A303E-7F2F-13B2-C923-F774ED98D205}"/>
          </ac:picMkLst>
        </pc:picChg>
        <pc:picChg chg="add mod">
          <ac:chgData name="Willigen, R.F. van der (Rob)" userId="b43bdd62-7b82-48e9-86cd-c7c10e260c14" providerId="ADAL" clId="{98E2C9B7-18F0-4032-825B-B6571019634D}" dt="2022-06-01T16:44:24.550" v="812" actId="1076"/>
          <ac:picMkLst>
            <pc:docMk/>
            <pc:sldMk cId="454509505" sldId="1445"/>
            <ac:picMk id="9" creationId="{28D2CB94-8819-4586-BCB3-2B8035A79FAE}"/>
          </ac:picMkLst>
        </pc:picChg>
        <pc:picChg chg="add del mod">
          <ac:chgData name="Willigen, R.F. van der (Rob)" userId="b43bdd62-7b82-48e9-86cd-c7c10e260c14" providerId="ADAL" clId="{98E2C9B7-18F0-4032-825B-B6571019634D}" dt="2022-06-01T12:22:38.109" v="108"/>
          <ac:picMkLst>
            <pc:docMk/>
            <pc:sldMk cId="454509505" sldId="1445"/>
            <ac:picMk id="10" creationId="{EB55D4F0-DA41-4483-8C13-C5A5981C8950}"/>
          </ac:picMkLst>
        </pc:picChg>
        <pc:picChg chg="mod">
          <ac:chgData name="Willigen, R.F. van der (Rob)" userId="b43bdd62-7b82-48e9-86cd-c7c10e260c14" providerId="ADAL" clId="{98E2C9B7-18F0-4032-825B-B6571019634D}" dt="2022-06-01T12:24:17.182" v="169" actId="1076"/>
          <ac:picMkLst>
            <pc:docMk/>
            <pc:sldMk cId="454509505" sldId="1445"/>
            <ac:picMk id="2050" creationId="{AC4A256E-1022-8841-929E-D34370032604}"/>
          </ac:picMkLst>
        </pc:picChg>
      </pc:sldChg>
      <pc:sldChg chg="add">
        <pc:chgData name="Willigen, R.F. van der (Rob)" userId="b43bdd62-7b82-48e9-86cd-c7c10e260c14" providerId="ADAL" clId="{98E2C9B7-18F0-4032-825B-B6571019634D}" dt="2022-06-01T12:30:47.968" v="193"/>
        <pc:sldMkLst>
          <pc:docMk/>
          <pc:sldMk cId="3989845444" sldId="1553"/>
        </pc:sldMkLst>
      </pc:sldChg>
      <pc:sldChg chg="add del ord">
        <pc:chgData name="Willigen, R.F. van der (Rob)" userId="b43bdd62-7b82-48e9-86cd-c7c10e260c14" providerId="ADAL" clId="{98E2C9B7-18F0-4032-825B-B6571019634D}" dt="2022-06-01T14:36:47.236" v="509"/>
        <pc:sldMkLst>
          <pc:docMk/>
          <pc:sldMk cId="2468372520" sldId="1559"/>
        </pc:sldMkLst>
      </pc:sldChg>
      <pc:sldChg chg="add ord">
        <pc:chgData name="Willigen, R.F. van der (Rob)" userId="b43bdd62-7b82-48e9-86cd-c7c10e260c14" providerId="ADAL" clId="{98E2C9B7-18F0-4032-825B-B6571019634D}" dt="2022-06-01T14:38:38.492" v="529"/>
        <pc:sldMkLst>
          <pc:docMk/>
          <pc:sldMk cId="4076308149" sldId="1560"/>
        </pc:sldMkLst>
      </pc:sldChg>
      <pc:sldChg chg="add del ord">
        <pc:chgData name="Willigen, R.F. van der (Rob)" userId="b43bdd62-7b82-48e9-86cd-c7c10e260c14" providerId="ADAL" clId="{98E2C9B7-18F0-4032-825B-B6571019634D}" dt="2022-06-01T14:21:00.693" v="340"/>
        <pc:sldMkLst>
          <pc:docMk/>
          <pc:sldMk cId="1156080834" sldId="1564"/>
        </pc:sldMkLst>
      </pc:sldChg>
      <pc:sldChg chg="add del ord">
        <pc:chgData name="Willigen, R.F. van der (Rob)" userId="b43bdd62-7b82-48e9-86cd-c7c10e260c14" providerId="ADAL" clId="{98E2C9B7-18F0-4032-825B-B6571019634D}" dt="2022-06-01T14:39:33.716" v="540" actId="47"/>
        <pc:sldMkLst>
          <pc:docMk/>
          <pc:sldMk cId="2051879349" sldId="1569"/>
        </pc:sldMkLst>
      </pc:sldChg>
      <pc:sldChg chg="add">
        <pc:chgData name="Willigen, R.F. van der (Rob)" userId="b43bdd62-7b82-48e9-86cd-c7c10e260c14" providerId="ADAL" clId="{98E2C9B7-18F0-4032-825B-B6571019634D}" dt="2022-06-01T16:17:57.502" v="787"/>
        <pc:sldMkLst>
          <pc:docMk/>
          <pc:sldMk cId="2999699663" sldId="1578"/>
        </pc:sldMkLst>
      </pc:sldChg>
      <pc:sldChg chg="add ord">
        <pc:chgData name="Willigen, R.F. van der (Rob)" userId="b43bdd62-7b82-48e9-86cd-c7c10e260c14" providerId="ADAL" clId="{98E2C9B7-18F0-4032-825B-B6571019634D}" dt="2022-06-01T14:49:06.005" v="575"/>
        <pc:sldMkLst>
          <pc:docMk/>
          <pc:sldMk cId="1691338233" sldId="1586"/>
        </pc:sldMkLst>
      </pc:sldChg>
      <pc:sldChg chg="add del">
        <pc:chgData name="Willigen, R.F. van der (Rob)" userId="b43bdd62-7b82-48e9-86cd-c7c10e260c14" providerId="ADAL" clId="{98E2C9B7-18F0-4032-825B-B6571019634D}" dt="2022-06-01T12:55:57.151" v="239"/>
        <pc:sldMkLst>
          <pc:docMk/>
          <pc:sldMk cId="206633739" sldId="1588"/>
        </pc:sldMkLst>
      </pc:sldChg>
      <pc:sldChg chg="add del">
        <pc:chgData name="Willigen, R.F. van der (Rob)" userId="b43bdd62-7b82-48e9-86cd-c7c10e260c14" providerId="ADAL" clId="{98E2C9B7-18F0-4032-825B-B6571019634D}" dt="2022-06-01T12:55:57.151" v="239"/>
        <pc:sldMkLst>
          <pc:docMk/>
          <pc:sldMk cId="1360358091" sldId="1691"/>
        </pc:sldMkLst>
      </pc:sldChg>
      <pc:sldChg chg="add ord">
        <pc:chgData name="Willigen, R.F. van der (Rob)" userId="b43bdd62-7b82-48e9-86cd-c7c10e260c14" providerId="ADAL" clId="{98E2C9B7-18F0-4032-825B-B6571019634D}" dt="2022-06-01T14:41:02.491" v="567"/>
        <pc:sldMkLst>
          <pc:docMk/>
          <pc:sldMk cId="1917892889" sldId="1693"/>
        </pc:sldMkLst>
      </pc:sldChg>
      <pc:sldChg chg="add">
        <pc:chgData name="Willigen, R.F. van der (Rob)" userId="b43bdd62-7b82-48e9-86cd-c7c10e260c14" providerId="ADAL" clId="{98E2C9B7-18F0-4032-825B-B6571019634D}" dt="2022-06-01T16:17:57.502" v="787"/>
        <pc:sldMkLst>
          <pc:docMk/>
          <pc:sldMk cId="3303766824" sldId="1695"/>
        </pc:sldMkLst>
      </pc:sldChg>
      <pc:sldChg chg="add del ord">
        <pc:chgData name="Willigen, R.F. van der (Rob)" userId="b43bdd62-7b82-48e9-86cd-c7c10e260c14" providerId="ADAL" clId="{98E2C9B7-18F0-4032-825B-B6571019634D}" dt="2022-06-01T14:28:05.841" v="463"/>
        <pc:sldMkLst>
          <pc:docMk/>
          <pc:sldMk cId="1177767567" sldId="1696"/>
        </pc:sldMkLst>
      </pc:sldChg>
      <pc:sldChg chg="add del">
        <pc:chgData name="Willigen, R.F. van der (Rob)" userId="b43bdd62-7b82-48e9-86cd-c7c10e260c14" providerId="ADAL" clId="{98E2C9B7-18F0-4032-825B-B6571019634D}" dt="2022-06-01T12:55:57.151" v="239"/>
        <pc:sldMkLst>
          <pc:docMk/>
          <pc:sldMk cId="949839666" sldId="1711"/>
        </pc:sldMkLst>
      </pc:sldChg>
      <pc:sldChg chg="add del">
        <pc:chgData name="Willigen, R.F. van der (Rob)" userId="b43bdd62-7b82-48e9-86cd-c7c10e260c14" providerId="ADAL" clId="{98E2C9B7-18F0-4032-825B-B6571019634D}" dt="2022-06-01T12:55:57.151" v="239"/>
        <pc:sldMkLst>
          <pc:docMk/>
          <pc:sldMk cId="924760860" sldId="1712"/>
        </pc:sldMkLst>
      </pc:sldChg>
      <pc:sldChg chg="add del">
        <pc:chgData name="Willigen, R.F. van der (Rob)" userId="b43bdd62-7b82-48e9-86cd-c7c10e260c14" providerId="ADAL" clId="{98E2C9B7-18F0-4032-825B-B6571019634D}" dt="2022-06-01T12:55:57.151" v="239"/>
        <pc:sldMkLst>
          <pc:docMk/>
          <pc:sldMk cId="2135213992" sldId="1714"/>
        </pc:sldMkLst>
      </pc:sldChg>
      <pc:sldChg chg="add del">
        <pc:chgData name="Willigen, R.F. van der (Rob)" userId="b43bdd62-7b82-48e9-86cd-c7c10e260c14" providerId="ADAL" clId="{98E2C9B7-18F0-4032-825B-B6571019634D}" dt="2022-06-01T12:55:57.151" v="239"/>
        <pc:sldMkLst>
          <pc:docMk/>
          <pc:sldMk cId="1506507625" sldId="1734"/>
        </pc:sldMkLst>
      </pc:sldChg>
      <pc:sldChg chg="add">
        <pc:chgData name="Willigen, R.F. van der (Rob)" userId="b43bdd62-7b82-48e9-86cd-c7c10e260c14" providerId="ADAL" clId="{98E2C9B7-18F0-4032-825B-B6571019634D}" dt="2022-06-01T12:50:01.772" v="214"/>
        <pc:sldMkLst>
          <pc:docMk/>
          <pc:sldMk cId="3609136816" sldId="1739"/>
        </pc:sldMkLst>
      </pc:sldChg>
      <pc:sldChg chg="add">
        <pc:chgData name="Willigen, R.F. van der (Rob)" userId="b43bdd62-7b82-48e9-86cd-c7c10e260c14" providerId="ADAL" clId="{98E2C9B7-18F0-4032-825B-B6571019634D}" dt="2022-06-01T12:30:47.968" v="193"/>
        <pc:sldMkLst>
          <pc:docMk/>
          <pc:sldMk cId="2847797237" sldId="1752"/>
        </pc:sldMkLst>
      </pc:sldChg>
      <pc:sldChg chg="add">
        <pc:chgData name="Willigen, R.F. van der (Rob)" userId="b43bdd62-7b82-48e9-86cd-c7c10e260c14" providerId="ADAL" clId="{98E2C9B7-18F0-4032-825B-B6571019634D}" dt="2022-06-01T12:30:47.968" v="193"/>
        <pc:sldMkLst>
          <pc:docMk/>
          <pc:sldMk cId="3664189876" sldId="1755"/>
        </pc:sldMkLst>
      </pc:sldChg>
      <pc:sldChg chg="add ord">
        <pc:chgData name="Willigen, R.F. van der (Rob)" userId="b43bdd62-7b82-48e9-86cd-c7c10e260c14" providerId="ADAL" clId="{98E2C9B7-18F0-4032-825B-B6571019634D}" dt="2022-06-01T14:49:18.703" v="577"/>
        <pc:sldMkLst>
          <pc:docMk/>
          <pc:sldMk cId="1227712268" sldId="1756"/>
        </pc:sldMkLst>
      </pc:sldChg>
      <pc:sldChg chg="addSp delSp modSp add del mod ord">
        <pc:chgData name="Willigen, R.F. van der (Rob)" userId="b43bdd62-7b82-48e9-86cd-c7c10e260c14" providerId="ADAL" clId="{98E2C9B7-18F0-4032-825B-B6571019634D}" dt="2022-06-01T14:39:23.528" v="538" actId="478"/>
        <pc:sldMkLst>
          <pc:docMk/>
          <pc:sldMk cId="1029851211" sldId="1757"/>
        </pc:sldMkLst>
        <pc:spChg chg="add del mod">
          <ac:chgData name="Willigen, R.F. van der (Rob)" userId="b43bdd62-7b82-48e9-86cd-c7c10e260c14" providerId="ADAL" clId="{98E2C9B7-18F0-4032-825B-B6571019634D}" dt="2022-06-01T14:39:23.528" v="538" actId="478"/>
          <ac:spMkLst>
            <pc:docMk/>
            <pc:sldMk cId="1029851211" sldId="1757"/>
            <ac:spMk id="6" creationId="{AD3FA198-FF01-4A49-BBC3-2073BAB33AB5}"/>
          </ac:spMkLst>
        </pc:spChg>
        <pc:spChg chg="add del mod">
          <ac:chgData name="Willigen, R.F. van der (Rob)" userId="b43bdd62-7b82-48e9-86cd-c7c10e260c14" providerId="ADAL" clId="{98E2C9B7-18F0-4032-825B-B6571019634D}" dt="2022-06-01T14:39:22.513" v="537" actId="478"/>
          <ac:spMkLst>
            <pc:docMk/>
            <pc:sldMk cId="1029851211" sldId="1757"/>
            <ac:spMk id="11" creationId="{962BEA5E-4513-42F9-A618-B0644F5EBA2C}"/>
          </ac:spMkLst>
        </pc:spChg>
      </pc:sldChg>
      <pc:sldChg chg="add del ord">
        <pc:chgData name="Willigen, R.F. van der (Rob)" userId="b43bdd62-7b82-48e9-86cd-c7c10e260c14" providerId="ADAL" clId="{98E2C9B7-18F0-4032-825B-B6571019634D}" dt="2022-06-01T14:22:12.148" v="348"/>
        <pc:sldMkLst>
          <pc:docMk/>
          <pc:sldMk cId="417864160" sldId="1758"/>
        </pc:sldMkLst>
      </pc:sldChg>
      <pc:sldChg chg="add ord">
        <pc:chgData name="Willigen, R.F. van der (Rob)" userId="b43bdd62-7b82-48e9-86cd-c7c10e260c14" providerId="ADAL" clId="{98E2C9B7-18F0-4032-825B-B6571019634D}" dt="2022-06-01T14:35:16.484" v="502"/>
        <pc:sldMkLst>
          <pc:docMk/>
          <pc:sldMk cId="2011712980" sldId="1760"/>
        </pc:sldMkLst>
      </pc:sldChg>
      <pc:sldChg chg="add ord">
        <pc:chgData name="Willigen, R.F. van der (Rob)" userId="b43bdd62-7b82-48e9-86cd-c7c10e260c14" providerId="ADAL" clId="{98E2C9B7-18F0-4032-825B-B6571019634D}" dt="2022-06-01T12:30:26.703" v="192"/>
        <pc:sldMkLst>
          <pc:docMk/>
          <pc:sldMk cId="2434752152" sldId="1762"/>
        </pc:sldMkLst>
      </pc:sldChg>
      <pc:sldChg chg="add del">
        <pc:chgData name="Willigen, R.F. van der (Rob)" userId="b43bdd62-7b82-48e9-86cd-c7c10e260c14" providerId="ADAL" clId="{98E2C9B7-18F0-4032-825B-B6571019634D}" dt="2022-06-01T12:30:52.696" v="194" actId="47"/>
        <pc:sldMkLst>
          <pc:docMk/>
          <pc:sldMk cId="340767017" sldId="1763"/>
        </pc:sldMkLst>
      </pc:sldChg>
      <pc:sldChg chg="addSp delSp modSp add del mod ord">
        <pc:chgData name="Willigen, R.F. van der (Rob)" userId="b43bdd62-7b82-48e9-86cd-c7c10e260c14" providerId="ADAL" clId="{98E2C9B7-18F0-4032-825B-B6571019634D}" dt="2022-06-01T14:27:58.293" v="461" actId="47"/>
        <pc:sldMkLst>
          <pc:docMk/>
          <pc:sldMk cId="678058067" sldId="1763"/>
        </pc:sldMkLst>
        <pc:spChg chg="add mod">
          <ac:chgData name="Willigen, R.F. van der (Rob)" userId="b43bdd62-7b82-48e9-86cd-c7c10e260c14" providerId="ADAL" clId="{98E2C9B7-18F0-4032-825B-B6571019634D}" dt="2022-06-01T12:49:20.721" v="211" actId="1076"/>
          <ac:spMkLst>
            <pc:docMk/>
            <pc:sldMk cId="678058067" sldId="1763"/>
            <ac:spMk id="10" creationId="{4CB21E0C-1364-4104-9A89-98DE8444B6E7}"/>
          </ac:spMkLst>
        </pc:spChg>
        <pc:picChg chg="del">
          <ac:chgData name="Willigen, R.F. van der (Rob)" userId="b43bdd62-7b82-48e9-86cd-c7c10e260c14" providerId="ADAL" clId="{98E2C9B7-18F0-4032-825B-B6571019634D}" dt="2022-06-01T12:48:00.687" v="199" actId="478"/>
          <ac:picMkLst>
            <pc:docMk/>
            <pc:sldMk cId="678058067" sldId="1763"/>
            <ac:picMk id="3" creationId="{C49E3F10-63F5-E04B-B7BC-59950FB1EF13}"/>
          </ac:picMkLst>
        </pc:picChg>
        <pc:picChg chg="del">
          <ac:chgData name="Willigen, R.F. van der (Rob)" userId="b43bdd62-7b82-48e9-86cd-c7c10e260c14" providerId="ADAL" clId="{98E2C9B7-18F0-4032-825B-B6571019634D}" dt="2022-06-01T12:48:01.367" v="200" actId="478"/>
          <ac:picMkLst>
            <pc:docMk/>
            <pc:sldMk cId="678058067" sldId="1763"/>
            <ac:picMk id="5" creationId="{BB943C2E-A7C5-7847-AB31-46408827F137}"/>
          </ac:picMkLst>
        </pc:picChg>
        <pc:picChg chg="del">
          <ac:chgData name="Willigen, R.F. van der (Rob)" userId="b43bdd62-7b82-48e9-86cd-c7c10e260c14" providerId="ADAL" clId="{98E2C9B7-18F0-4032-825B-B6571019634D}" dt="2022-06-01T12:48:02.290" v="201" actId="478"/>
          <ac:picMkLst>
            <pc:docMk/>
            <pc:sldMk cId="678058067" sldId="1763"/>
            <ac:picMk id="6" creationId="{B7542CA2-F60F-3E4F-B1EF-50341AC95067}"/>
          </ac:picMkLst>
        </pc:picChg>
        <pc:picChg chg="add mod">
          <ac:chgData name="Willigen, R.F. van der (Rob)" userId="b43bdd62-7b82-48e9-86cd-c7c10e260c14" providerId="ADAL" clId="{98E2C9B7-18F0-4032-825B-B6571019634D}" dt="2022-06-01T12:48:19.353" v="206" actId="1076"/>
          <ac:picMkLst>
            <pc:docMk/>
            <pc:sldMk cId="678058067" sldId="1763"/>
            <ac:picMk id="8" creationId="{F8F415B2-965D-4751-ACCB-B0C14C93D8F7}"/>
          </ac:picMkLst>
        </pc:picChg>
      </pc:sldChg>
      <pc:sldChg chg="addSp modSp add mod ord">
        <pc:chgData name="Willigen, R.F. van der (Rob)" userId="b43bdd62-7b82-48e9-86cd-c7c10e260c14" providerId="ADAL" clId="{98E2C9B7-18F0-4032-825B-B6571019634D}" dt="2022-06-01T14:48:38.738" v="573" actId="14100"/>
        <pc:sldMkLst>
          <pc:docMk/>
          <pc:sldMk cId="1594947579" sldId="1763"/>
        </pc:sldMkLst>
        <pc:picChg chg="add mod">
          <ac:chgData name="Willigen, R.F. van der (Rob)" userId="b43bdd62-7b82-48e9-86cd-c7c10e260c14" providerId="ADAL" clId="{98E2C9B7-18F0-4032-825B-B6571019634D}" dt="2022-06-01T14:48:38.738" v="573" actId="14100"/>
          <ac:picMkLst>
            <pc:docMk/>
            <pc:sldMk cId="1594947579" sldId="1763"/>
            <ac:picMk id="6" creationId="{C6C17B18-1329-4059-A53B-F923DDBE5662}"/>
          </ac:picMkLst>
        </pc:picChg>
      </pc:sldChg>
      <pc:sldChg chg="add del">
        <pc:chgData name="Willigen, R.F. van der (Rob)" userId="b43bdd62-7b82-48e9-86cd-c7c10e260c14" providerId="ADAL" clId="{98E2C9B7-18F0-4032-825B-B6571019634D}" dt="2022-06-01T12:50:50.749" v="222" actId="47"/>
        <pc:sldMkLst>
          <pc:docMk/>
          <pc:sldMk cId="299606512" sldId="1764"/>
        </pc:sldMkLst>
      </pc:sldChg>
      <pc:sldChg chg="add del ord">
        <pc:chgData name="Willigen, R.F. van der (Rob)" userId="b43bdd62-7b82-48e9-86cd-c7c10e260c14" providerId="ADAL" clId="{98E2C9B7-18F0-4032-825B-B6571019634D}" dt="2022-06-01T14:23:29.870" v="359"/>
        <pc:sldMkLst>
          <pc:docMk/>
          <pc:sldMk cId="2459458229" sldId="1764"/>
        </pc:sldMkLst>
      </pc:sldChg>
      <pc:sldChg chg="add">
        <pc:chgData name="Willigen, R.F. van der (Rob)" userId="b43bdd62-7b82-48e9-86cd-c7c10e260c14" providerId="ADAL" clId="{98E2C9B7-18F0-4032-825B-B6571019634D}" dt="2022-06-01T12:50:01.772" v="214"/>
        <pc:sldMkLst>
          <pc:docMk/>
          <pc:sldMk cId="4066503860" sldId="1765"/>
        </pc:sldMkLst>
      </pc:sldChg>
      <pc:sldChg chg="delSp modSp add mod ord">
        <pc:chgData name="Willigen, R.F. van der (Rob)" userId="b43bdd62-7b82-48e9-86cd-c7c10e260c14" providerId="ADAL" clId="{98E2C9B7-18F0-4032-825B-B6571019634D}" dt="2022-06-01T16:01:29.846" v="764" actId="20577"/>
        <pc:sldMkLst>
          <pc:docMk/>
          <pc:sldMk cId="539812803" sldId="1766"/>
        </pc:sldMkLst>
        <pc:spChg chg="mod">
          <ac:chgData name="Willigen, R.F. van der (Rob)" userId="b43bdd62-7b82-48e9-86cd-c7c10e260c14" providerId="ADAL" clId="{98E2C9B7-18F0-4032-825B-B6571019634D}" dt="2022-06-01T16:01:29.846" v="764" actId="20577"/>
          <ac:spMkLst>
            <pc:docMk/>
            <pc:sldMk cId="539812803" sldId="1766"/>
            <ac:spMk id="9" creationId="{DCF75DED-01AD-4C8C-B935-5C20165011A7}"/>
          </ac:spMkLst>
        </pc:spChg>
        <pc:picChg chg="del">
          <ac:chgData name="Willigen, R.F. van der (Rob)" userId="b43bdd62-7b82-48e9-86cd-c7c10e260c14" providerId="ADAL" clId="{98E2C9B7-18F0-4032-825B-B6571019634D}" dt="2022-06-01T13:02:16.753" v="307" actId="478"/>
          <ac:picMkLst>
            <pc:docMk/>
            <pc:sldMk cId="539812803" sldId="1766"/>
            <ac:picMk id="5" creationId="{BB943C2E-A7C5-7847-AB31-46408827F137}"/>
          </ac:picMkLst>
        </pc:picChg>
        <pc:picChg chg="mod">
          <ac:chgData name="Willigen, R.F. van der (Rob)" userId="b43bdd62-7b82-48e9-86cd-c7c10e260c14" providerId="ADAL" clId="{98E2C9B7-18F0-4032-825B-B6571019634D}" dt="2022-06-01T13:02:23.431" v="310" actId="1076"/>
          <ac:picMkLst>
            <pc:docMk/>
            <pc:sldMk cId="539812803" sldId="1766"/>
            <ac:picMk id="6" creationId="{B7542CA2-F60F-3E4F-B1EF-50341AC95067}"/>
          </ac:picMkLst>
        </pc:picChg>
      </pc:sldChg>
      <pc:sldChg chg="add del">
        <pc:chgData name="Willigen, R.F. van der (Rob)" userId="b43bdd62-7b82-48e9-86cd-c7c10e260c14" providerId="ADAL" clId="{98E2C9B7-18F0-4032-825B-B6571019634D}" dt="2022-06-01T12:52:48.672" v="225" actId="47"/>
        <pc:sldMkLst>
          <pc:docMk/>
          <pc:sldMk cId="2101026063" sldId="1766"/>
        </pc:sldMkLst>
      </pc:sldChg>
      <pc:sldChg chg="add del">
        <pc:chgData name="Willigen, R.F. van der (Rob)" userId="b43bdd62-7b82-48e9-86cd-c7c10e260c14" providerId="ADAL" clId="{98E2C9B7-18F0-4032-825B-B6571019634D}" dt="2022-06-01T12:55:57.151" v="239"/>
        <pc:sldMkLst>
          <pc:docMk/>
          <pc:sldMk cId="3049628851" sldId="1766"/>
        </pc:sldMkLst>
      </pc:sldChg>
      <pc:sldChg chg="add del">
        <pc:chgData name="Willigen, R.F. van der (Rob)" userId="b43bdd62-7b82-48e9-86cd-c7c10e260c14" providerId="ADAL" clId="{98E2C9B7-18F0-4032-825B-B6571019634D}" dt="2022-06-01T13:01:11.628" v="268" actId="47"/>
        <pc:sldMkLst>
          <pc:docMk/>
          <pc:sldMk cId="3223214015" sldId="1766"/>
        </pc:sldMkLst>
      </pc:sldChg>
      <pc:sldChg chg="add del">
        <pc:chgData name="Willigen, R.F. van der (Rob)" userId="b43bdd62-7b82-48e9-86cd-c7c10e260c14" providerId="ADAL" clId="{98E2C9B7-18F0-4032-825B-B6571019634D}" dt="2022-06-01T14:31:31.115" v="499" actId="47"/>
        <pc:sldMkLst>
          <pc:docMk/>
          <pc:sldMk cId="645592426" sldId="1767"/>
        </pc:sldMkLst>
      </pc:sldChg>
      <pc:sldChg chg="add del">
        <pc:chgData name="Willigen, R.F. van der (Rob)" userId="b43bdd62-7b82-48e9-86cd-c7c10e260c14" providerId="ADAL" clId="{98E2C9B7-18F0-4032-825B-B6571019634D}" dt="2022-06-01T12:55:57.151" v="239"/>
        <pc:sldMkLst>
          <pc:docMk/>
          <pc:sldMk cId="2273726979" sldId="1767"/>
        </pc:sldMkLst>
      </pc:sldChg>
      <pc:sldChg chg="add del">
        <pc:chgData name="Willigen, R.F. van der (Rob)" userId="b43bdd62-7b82-48e9-86cd-c7c10e260c14" providerId="ADAL" clId="{98E2C9B7-18F0-4032-825B-B6571019634D}" dt="2022-06-01T12:52:48.672" v="225" actId="47"/>
        <pc:sldMkLst>
          <pc:docMk/>
          <pc:sldMk cId="2326452795" sldId="1767"/>
        </pc:sldMkLst>
      </pc:sldChg>
      <pc:sldChg chg="add del">
        <pc:chgData name="Willigen, R.F. van der (Rob)" userId="b43bdd62-7b82-48e9-86cd-c7c10e260c14" providerId="ADAL" clId="{98E2C9B7-18F0-4032-825B-B6571019634D}" dt="2022-06-01T12:52:48.672" v="225" actId="47"/>
        <pc:sldMkLst>
          <pc:docMk/>
          <pc:sldMk cId="50109604" sldId="1768"/>
        </pc:sldMkLst>
      </pc:sldChg>
      <pc:sldChg chg="add del">
        <pc:chgData name="Willigen, R.F. van der (Rob)" userId="b43bdd62-7b82-48e9-86cd-c7c10e260c14" providerId="ADAL" clId="{98E2C9B7-18F0-4032-825B-B6571019634D}" dt="2022-06-01T12:55:57.151" v="239"/>
        <pc:sldMkLst>
          <pc:docMk/>
          <pc:sldMk cId="2385392665" sldId="1768"/>
        </pc:sldMkLst>
      </pc:sldChg>
      <pc:sldChg chg="addSp delSp modSp add">
        <pc:chgData name="Willigen, R.F. van der (Rob)" userId="b43bdd62-7b82-48e9-86cd-c7c10e260c14" providerId="ADAL" clId="{98E2C9B7-18F0-4032-825B-B6571019634D}" dt="2022-06-01T14:28:17.473" v="465" actId="14100"/>
        <pc:sldMkLst>
          <pc:docMk/>
          <pc:sldMk cId="3895755449" sldId="1768"/>
        </pc:sldMkLst>
        <pc:picChg chg="del">
          <ac:chgData name="Willigen, R.F. van der (Rob)" userId="b43bdd62-7b82-48e9-86cd-c7c10e260c14" providerId="ADAL" clId="{98E2C9B7-18F0-4032-825B-B6571019634D}" dt="2022-06-01T13:12:14.345" v="329" actId="478"/>
          <ac:picMkLst>
            <pc:docMk/>
            <pc:sldMk cId="3895755449" sldId="1768"/>
            <ac:picMk id="1026" creationId="{8AED9F6E-7F4E-461D-9FFB-475A5BA60E58}"/>
          </ac:picMkLst>
        </pc:picChg>
        <pc:picChg chg="add mod">
          <ac:chgData name="Willigen, R.F. van der (Rob)" userId="b43bdd62-7b82-48e9-86cd-c7c10e260c14" providerId="ADAL" clId="{98E2C9B7-18F0-4032-825B-B6571019634D}" dt="2022-06-01T14:28:17.473" v="465" actId="14100"/>
          <ac:picMkLst>
            <pc:docMk/>
            <pc:sldMk cId="3895755449" sldId="1768"/>
            <ac:picMk id="2050" creationId="{508FC026-A146-4D90-A422-A8390DB675BC}"/>
          </ac:picMkLst>
        </pc:picChg>
      </pc:sldChg>
      <pc:sldChg chg="addSp delSp modSp add del mod ord">
        <pc:chgData name="Willigen, R.F. van der (Rob)" userId="b43bdd62-7b82-48e9-86cd-c7c10e260c14" providerId="ADAL" clId="{98E2C9B7-18F0-4032-825B-B6571019634D}" dt="2022-06-01T14:39:30.309" v="539" actId="47"/>
        <pc:sldMkLst>
          <pc:docMk/>
          <pc:sldMk cId="265758999" sldId="1769"/>
        </pc:sldMkLst>
        <pc:spChg chg="mod">
          <ac:chgData name="Willigen, R.F. van der (Rob)" userId="b43bdd62-7b82-48e9-86cd-c7c10e260c14" providerId="ADAL" clId="{98E2C9B7-18F0-4032-825B-B6571019634D}" dt="2022-06-01T14:26:51.473" v="446" actId="207"/>
          <ac:spMkLst>
            <pc:docMk/>
            <pc:sldMk cId="265758999" sldId="1769"/>
            <ac:spMk id="2" creationId="{98A4967C-EA05-7B4B-8D67-5060405E9AD6}"/>
          </ac:spMkLst>
        </pc:spChg>
        <pc:spChg chg="mod">
          <ac:chgData name="Willigen, R.F. van der (Rob)" userId="b43bdd62-7b82-48e9-86cd-c7c10e260c14" providerId="ADAL" clId="{98E2C9B7-18F0-4032-825B-B6571019634D}" dt="2022-06-01T14:27:36.458" v="460" actId="1076"/>
          <ac:spMkLst>
            <pc:docMk/>
            <pc:sldMk cId="265758999" sldId="1769"/>
            <ac:spMk id="4" creationId="{E91480DF-A5BB-41E4-BA28-6B0EBEA23E62}"/>
          </ac:spMkLst>
        </pc:spChg>
        <pc:spChg chg="del">
          <ac:chgData name="Willigen, R.F. van der (Rob)" userId="b43bdd62-7b82-48e9-86cd-c7c10e260c14" providerId="ADAL" clId="{98E2C9B7-18F0-4032-825B-B6571019634D}" dt="2022-06-01T14:26:55.185" v="447" actId="478"/>
          <ac:spMkLst>
            <pc:docMk/>
            <pc:sldMk cId="265758999" sldId="1769"/>
            <ac:spMk id="10" creationId="{98037D7B-9301-4A10-B6C9-7CE9C8ED9A85}"/>
          </ac:spMkLst>
        </pc:spChg>
        <pc:spChg chg="add del mod">
          <ac:chgData name="Willigen, R.F. van der (Rob)" userId="b43bdd62-7b82-48e9-86cd-c7c10e260c14" providerId="ADAL" clId="{98E2C9B7-18F0-4032-825B-B6571019634D}" dt="2022-06-01T14:30:17.662" v="474" actId="478"/>
          <ac:spMkLst>
            <pc:docMk/>
            <pc:sldMk cId="265758999" sldId="1769"/>
            <ac:spMk id="11" creationId="{A6A4636D-4A3B-47E9-90B2-99F4E1CB859F}"/>
          </ac:spMkLst>
        </pc:spChg>
        <pc:picChg chg="del">
          <ac:chgData name="Willigen, R.F. van der (Rob)" userId="b43bdd62-7b82-48e9-86cd-c7c10e260c14" providerId="ADAL" clId="{98E2C9B7-18F0-4032-825B-B6571019634D}" dt="2022-06-01T14:26:57.458" v="448" actId="478"/>
          <ac:picMkLst>
            <pc:docMk/>
            <pc:sldMk cId="265758999" sldId="1769"/>
            <ac:picMk id="8" creationId="{D241B01F-1814-4FDC-A11C-BFE7F3705AC0}"/>
          </ac:picMkLst>
        </pc:picChg>
        <pc:picChg chg="mod">
          <ac:chgData name="Willigen, R.F. van der (Rob)" userId="b43bdd62-7b82-48e9-86cd-c7c10e260c14" providerId="ADAL" clId="{98E2C9B7-18F0-4032-825B-B6571019634D}" dt="2022-06-01T14:27:08.737" v="452" actId="14100"/>
          <ac:picMkLst>
            <pc:docMk/>
            <pc:sldMk cId="265758999" sldId="1769"/>
            <ac:picMk id="9" creationId="{97CAE720-101A-42F1-BE54-155D75214698}"/>
          </ac:picMkLst>
        </pc:picChg>
      </pc:sldChg>
      <pc:sldChg chg="add">
        <pc:chgData name="Willigen, R.F. van der (Rob)" userId="b43bdd62-7b82-48e9-86cd-c7c10e260c14" providerId="ADAL" clId="{98E2C9B7-18F0-4032-825B-B6571019634D}" dt="2022-06-01T14:50:11.999" v="578"/>
        <pc:sldMkLst>
          <pc:docMk/>
          <pc:sldMk cId="1217237543" sldId="1769"/>
        </pc:sldMkLst>
      </pc:sldChg>
      <pc:sldChg chg="add del">
        <pc:chgData name="Willigen, R.F. van der (Rob)" userId="b43bdd62-7b82-48e9-86cd-c7c10e260c14" providerId="ADAL" clId="{98E2C9B7-18F0-4032-825B-B6571019634D}" dt="2022-06-01T12:52:48.672" v="225" actId="47"/>
        <pc:sldMkLst>
          <pc:docMk/>
          <pc:sldMk cId="2903160155" sldId="1769"/>
        </pc:sldMkLst>
      </pc:sldChg>
      <pc:sldChg chg="add del">
        <pc:chgData name="Willigen, R.F. van der (Rob)" userId="b43bdd62-7b82-48e9-86cd-c7c10e260c14" providerId="ADAL" clId="{98E2C9B7-18F0-4032-825B-B6571019634D}" dt="2022-06-01T12:55:57.151" v="239"/>
        <pc:sldMkLst>
          <pc:docMk/>
          <pc:sldMk cId="3673673706" sldId="1769"/>
        </pc:sldMkLst>
      </pc:sldChg>
      <pc:sldChg chg="add del">
        <pc:chgData name="Willigen, R.F. van der (Rob)" userId="b43bdd62-7b82-48e9-86cd-c7c10e260c14" providerId="ADAL" clId="{98E2C9B7-18F0-4032-825B-B6571019634D}" dt="2022-06-01T12:52:48.672" v="225" actId="47"/>
        <pc:sldMkLst>
          <pc:docMk/>
          <pc:sldMk cId="250196883" sldId="1770"/>
        </pc:sldMkLst>
      </pc:sldChg>
      <pc:sldChg chg="add">
        <pc:chgData name="Willigen, R.F. van der (Rob)" userId="b43bdd62-7b82-48e9-86cd-c7c10e260c14" providerId="ADAL" clId="{98E2C9B7-18F0-4032-825B-B6571019634D}" dt="2022-06-01T14:50:11.999" v="578"/>
        <pc:sldMkLst>
          <pc:docMk/>
          <pc:sldMk cId="1214025164" sldId="1770"/>
        </pc:sldMkLst>
      </pc:sldChg>
      <pc:sldChg chg="add del">
        <pc:chgData name="Willigen, R.F. van der (Rob)" userId="b43bdd62-7b82-48e9-86cd-c7c10e260c14" providerId="ADAL" clId="{98E2C9B7-18F0-4032-825B-B6571019634D}" dt="2022-06-01T12:55:57.151" v="239"/>
        <pc:sldMkLst>
          <pc:docMk/>
          <pc:sldMk cId="2259762941" sldId="1770"/>
        </pc:sldMkLst>
      </pc:sldChg>
      <pc:sldChg chg="add del">
        <pc:chgData name="Willigen, R.F. van der (Rob)" userId="b43bdd62-7b82-48e9-86cd-c7c10e260c14" providerId="ADAL" clId="{98E2C9B7-18F0-4032-825B-B6571019634D}" dt="2022-06-01T12:55:57.151" v="239"/>
        <pc:sldMkLst>
          <pc:docMk/>
          <pc:sldMk cId="1183315453" sldId="1771"/>
        </pc:sldMkLst>
      </pc:sldChg>
      <pc:sldChg chg="add del">
        <pc:chgData name="Willigen, R.F. van der (Rob)" userId="b43bdd62-7b82-48e9-86cd-c7c10e260c14" providerId="ADAL" clId="{98E2C9B7-18F0-4032-825B-B6571019634D}" dt="2022-06-01T12:52:48.672" v="225" actId="47"/>
        <pc:sldMkLst>
          <pc:docMk/>
          <pc:sldMk cId="3357941712" sldId="1771"/>
        </pc:sldMkLst>
      </pc:sldChg>
      <pc:sldChg chg="add">
        <pc:chgData name="Willigen, R.F. van der (Rob)" userId="b43bdd62-7b82-48e9-86cd-c7c10e260c14" providerId="ADAL" clId="{98E2C9B7-18F0-4032-825B-B6571019634D}" dt="2022-06-01T14:58:54.737" v="606"/>
        <pc:sldMkLst>
          <pc:docMk/>
          <pc:sldMk cId="3419346893" sldId="1771"/>
        </pc:sldMkLst>
      </pc:sldChg>
      <pc:sldChg chg="add del">
        <pc:chgData name="Willigen, R.F. van der (Rob)" userId="b43bdd62-7b82-48e9-86cd-c7c10e260c14" providerId="ADAL" clId="{98E2C9B7-18F0-4032-825B-B6571019634D}" dt="2022-06-01T12:52:48.672" v="225" actId="47"/>
        <pc:sldMkLst>
          <pc:docMk/>
          <pc:sldMk cId="1605369809" sldId="1772"/>
        </pc:sldMkLst>
      </pc:sldChg>
      <pc:sldChg chg="addSp delSp modSp add mod">
        <pc:chgData name="Willigen, R.F. van der (Rob)" userId="b43bdd62-7b82-48e9-86cd-c7c10e260c14" providerId="ADAL" clId="{98E2C9B7-18F0-4032-825B-B6571019634D}" dt="2022-06-01T15:56:49.868" v="691" actId="1076"/>
        <pc:sldMkLst>
          <pc:docMk/>
          <pc:sldMk cId="3452608920" sldId="1772"/>
        </pc:sldMkLst>
        <pc:spChg chg="del">
          <ac:chgData name="Willigen, R.F. van der (Rob)" userId="b43bdd62-7b82-48e9-86cd-c7c10e260c14" providerId="ADAL" clId="{98E2C9B7-18F0-4032-825B-B6571019634D}" dt="2022-06-01T15:02:35.594" v="623" actId="478"/>
          <ac:spMkLst>
            <pc:docMk/>
            <pc:sldMk cId="3452608920" sldId="1772"/>
            <ac:spMk id="14" creationId="{0C0B83E4-BD82-4D04-AB9C-A96A6A167E8E}"/>
          </ac:spMkLst>
        </pc:spChg>
        <pc:picChg chg="add del mod">
          <ac:chgData name="Willigen, R.F. van der (Rob)" userId="b43bdd62-7b82-48e9-86cd-c7c10e260c14" providerId="ADAL" clId="{98E2C9B7-18F0-4032-825B-B6571019634D}" dt="2022-06-01T15:50:39.276" v="654" actId="478"/>
          <ac:picMkLst>
            <pc:docMk/>
            <pc:sldMk cId="3452608920" sldId="1772"/>
            <ac:picMk id="4" creationId="{1DF611EC-1DBD-4798-BBD5-2B8F0E25B449}"/>
          </ac:picMkLst>
        </pc:picChg>
        <pc:picChg chg="add mod">
          <ac:chgData name="Willigen, R.F. van der (Rob)" userId="b43bdd62-7b82-48e9-86cd-c7c10e260c14" providerId="ADAL" clId="{98E2C9B7-18F0-4032-825B-B6571019634D}" dt="2022-06-01T15:56:49.868" v="691" actId="1076"/>
          <ac:picMkLst>
            <pc:docMk/>
            <pc:sldMk cId="3452608920" sldId="1772"/>
            <ac:picMk id="6" creationId="{F3AC342A-CFF9-4879-9B59-1912CDE5C900}"/>
          </ac:picMkLst>
        </pc:picChg>
        <pc:picChg chg="add del mod">
          <ac:chgData name="Willigen, R.F. van der (Rob)" userId="b43bdd62-7b82-48e9-86cd-c7c10e260c14" providerId="ADAL" clId="{98E2C9B7-18F0-4032-825B-B6571019634D}" dt="2022-06-01T15:51:25.558" v="669" actId="478"/>
          <ac:picMkLst>
            <pc:docMk/>
            <pc:sldMk cId="3452608920" sldId="1772"/>
            <ac:picMk id="8" creationId="{3C4D2876-3951-4F61-9958-3545CEDF3D55}"/>
          </ac:picMkLst>
        </pc:picChg>
        <pc:picChg chg="del">
          <ac:chgData name="Willigen, R.F. van der (Rob)" userId="b43bdd62-7b82-48e9-86cd-c7c10e260c14" providerId="ADAL" clId="{98E2C9B7-18F0-4032-825B-B6571019634D}" dt="2022-06-01T15:02:32.890" v="622" actId="478"/>
          <ac:picMkLst>
            <pc:docMk/>
            <pc:sldMk cId="3452608920" sldId="1772"/>
            <ac:picMk id="12" creationId="{FD74FD58-5A12-4BA2-B6F7-2203DE2039F1}"/>
          </ac:picMkLst>
        </pc:picChg>
        <pc:picChg chg="add mod">
          <ac:chgData name="Willigen, R.F. van der (Rob)" userId="b43bdd62-7b82-48e9-86cd-c7c10e260c14" providerId="ADAL" clId="{98E2C9B7-18F0-4032-825B-B6571019634D}" dt="2022-06-01T15:51:23.235" v="668"/>
          <ac:picMkLst>
            <pc:docMk/>
            <pc:sldMk cId="3452608920" sldId="1772"/>
            <ac:picMk id="13" creationId="{7200B082-8CB4-4918-988A-B99123E8A803}"/>
          </ac:picMkLst>
        </pc:picChg>
        <pc:picChg chg="del">
          <ac:chgData name="Willigen, R.F. van der (Rob)" userId="b43bdd62-7b82-48e9-86cd-c7c10e260c14" providerId="ADAL" clId="{98E2C9B7-18F0-4032-825B-B6571019634D}" dt="2022-06-01T15:02:36.824" v="624" actId="478"/>
          <ac:picMkLst>
            <pc:docMk/>
            <pc:sldMk cId="3452608920" sldId="1772"/>
            <ac:picMk id="16" creationId="{90588BEF-C324-4431-92BC-4358F558E343}"/>
          </ac:picMkLst>
        </pc:picChg>
      </pc:sldChg>
      <pc:sldChg chg="add del">
        <pc:chgData name="Willigen, R.F. van der (Rob)" userId="b43bdd62-7b82-48e9-86cd-c7c10e260c14" providerId="ADAL" clId="{98E2C9B7-18F0-4032-825B-B6571019634D}" dt="2022-06-01T15:02:29.772" v="621" actId="47"/>
        <pc:sldMkLst>
          <pc:docMk/>
          <pc:sldMk cId="2265768700" sldId="1773"/>
        </pc:sldMkLst>
      </pc:sldChg>
      <pc:sldChg chg="addSp add ord">
        <pc:chgData name="Willigen, R.F. van der (Rob)" userId="b43bdd62-7b82-48e9-86cd-c7c10e260c14" providerId="ADAL" clId="{98E2C9B7-18F0-4032-825B-B6571019634D}" dt="2022-06-01T16:09:22.773" v="767"/>
        <pc:sldMkLst>
          <pc:docMk/>
          <pc:sldMk cId="2644869963" sldId="1773"/>
        </pc:sldMkLst>
        <pc:picChg chg="add">
          <ac:chgData name="Willigen, R.F. van der (Rob)" userId="b43bdd62-7b82-48e9-86cd-c7c10e260c14" providerId="ADAL" clId="{98E2C9B7-18F0-4032-825B-B6571019634D}" dt="2022-06-01T16:09:22.773" v="767"/>
          <ac:picMkLst>
            <pc:docMk/>
            <pc:sldMk cId="2644869963" sldId="1773"/>
            <ac:picMk id="2050" creationId="{539C0237-51EA-4524-A269-2F1D2D8384AF}"/>
          </ac:picMkLst>
        </pc:picChg>
      </pc:sldChg>
      <pc:sldChg chg="addSp delSp modSp add mod">
        <pc:chgData name="Willigen, R.F. van der (Rob)" userId="b43bdd62-7b82-48e9-86cd-c7c10e260c14" providerId="ADAL" clId="{98E2C9B7-18F0-4032-825B-B6571019634D}" dt="2022-06-01T16:16:56.854" v="786" actId="14100"/>
        <pc:sldMkLst>
          <pc:docMk/>
          <pc:sldMk cId="2696831" sldId="1774"/>
        </pc:sldMkLst>
        <pc:spChg chg="add mod">
          <ac:chgData name="Willigen, R.F. van der (Rob)" userId="b43bdd62-7b82-48e9-86cd-c7c10e260c14" providerId="ADAL" clId="{98E2C9B7-18F0-4032-825B-B6571019634D}" dt="2022-06-01T16:16:56.854" v="786" actId="14100"/>
          <ac:spMkLst>
            <pc:docMk/>
            <pc:sldMk cId="2696831" sldId="1774"/>
            <ac:spMk id="10" creationId="{F8BA93A4-61B5-47B4-863B-FA4EEB8ED79B}"/>
          </ac:spMkLst>
        </pc:spChg>
        <pc:picChg chg="add mod">
          <ac:chgData name="Willigen, R.F. van der (Rob)" userId="b43bdd62-7b82-48e9-86cd-c7c10e260c14" providerId="ADAL" clId="{98E2C9B7-18F0-4032-825B-B6571019634D}" dt="2022-06-01T16:16:26.253" v="779" actId="1076"/>
          <ac:picMkLst>
            <pc:docMk/>
            <pc:sldMk cId="2696831" sldId="1774"/>
            <ac:picMk id="4" creationId="{BC446898-5E0D-414D-8E1D-4606098ED508}"/>
          </ac:picMkLst>
        </pc:picChg>
        <pc:picChg chg="add mod">
          <ac:chgData name="Willigen, R.F. van der (Rob)" userId="b43bdd62-7b82-48e9-86cd-c7c10e260c14" providerId="ADAL" clId="{98E2C9B7-18F0-4032-825B-B6571019634D}" dt="2022-06-01T16:16:29.229" v="780" actId="1076"/>
          <ac:picMkLst>
            <pc:docMk/>
            <pc:sldMk cId="2696831" sldId="1774"/>
            <ac:picMk id="6" creationId="{BF0B94F6-CF48-4B01-B652-0B1CB57AF05D}"/>
          </ac:picMkLst>
        </pc:picChg>
        <pc:picChg chg="add del mod">
          <ac:chgData name="Willigen, R.F. van der (Rob)" userId="b43bdd62-7b82-48e9-86cd-c7c10e260c14" providerId="ADAL" clId="{98E2C9B7-18F0-4032-825B-B6571019634D}" dt="2022-06-01T16:10:37.111" v="770" actId="478"/>
          <ac:picMkLst>
            <pc:docMk/>
            <pc:sldMk cId="2696831" sldId="1774"/>
            <ac:picMk id="4098" creationId="{6C531551-D819-4010-B3AE-B64D1EA40401}"/>
          </ac:picMkLst>
        </pc:picChg>
      </pc:sldChg>
      <pc:sldChg chg="addSp delSp modSp add mod">
        <pc:chgData name="Willigen, R.F. van der (Rob)" userId="b43bdd62-7b82-48e9-86cd-c7c10e260c14" providerId="ADAL" clId="{98E2C9B7-18F0-4032-825B-B6571019634D}" dt="2022-06-01T15:56:38.308" v="689" actId="1076"/>
        <pc:sldMkLst>
          <pc:docMk/>
          <pc:sldMk cId="771333618" sldId="1775"/>
        </pc:sldMkLst>
        <pc:picChg chg="del">
          <ac:chgData name="Willigen, R.F. van der (Rob)" userId="b43bdd62-7b82-48e9-86cd-c7c10e260c14" providerId="ADAL" clId="{98E2C9B7-18F0-4032-825B-B6571019634D}" dt="2022-06-01T15:46:36.252" v="650" actId="478"/>
          <ac:picMkLst>
            <pc:docMk/>
            <pc:sldMk cId="771333618" sldId="1775"/>
            <ac:picMk id="4" creationId="{1DF611EC-1DBD-4798-BBD5-2B8F0E25B449}"/>
          </ac:picMkLst>
        </pc:picChg>
        <pc:picChg chg="add del mod">
          <ac:chgData name="Willigen, R.F. van der (Rob)" userId="b43bdd62-7b82-48e9-86cd-c7c10e260c14" providerId="ADAL" clId="{98E2C9B7-18F0-4032-825B-B6571019634D}" dt="2022-06-01T15:51:17.049" v="667" actId="21"/>
          <ac:picMkLst>
            <pc:docMk/>
            <pc:sldMk cId="771333618" sldId="1775"/>
            <ac:picMk id="5" creationId="{B5F6D25C-40FE-44BE-9042-4F4364046656}"/>
          </ac:picMkLst>
        </pc:picChg>
        <pc:picChg chg="del">
          <ac:chgData name="Willigen, R.F. van der (Rob)" userId="b43bdd62-7b82-48e9-86cd-c7c10e260c14" providerId="ADAL" clId="{98E2C9B7-18F0-4032-825B-B6571019634D}" dt="2022-06-01T15:46:13.312" v="649" actId="478"/>
          <ac:picMkLst>
            <pc:docMk/>
            <pc:sldMk cId="771333618" sldId="1775"/>
            <ac:picMk id="6" creationId="{F3AC342A-CFF9-4879-9B59-1912CDE5C900}"/>
          </ac:picMkLst>
        </pc:picChg>
        <pc:picChg chg="mod">
          <ac:chgData name="Willigen, R.F. van der (Rob)" userId="b43bdd62-7b82-48e9-86cd-c7c10e260c14" providerId="ADAL" clId="{98E2C9B7-18F0-4032-825B-B6571019634D}" dt="2022-06-01T15:56:38.308" v="689" actId="1076"/>
          <ac:picMkLst>
            <pc:docMk/>
            <pc:sldMk cId="771333618" sldId="1775"/>
            <ac:picMk id="8" creationId="{3C4D2876-3951-4F61-9958-3545CEDF3D55}"/>
          </ac:picMkLst>
        </pc:picChg>
        <pc:picChg chg="add mod">
          <ac:chgData name="Willigen, R.F. van der (Rob)" userId="b43bdd62-7b82-48e9-86cd-c7c10e260c14" providerId="ADAL" clId="{98E2C9B7-18F0-4032-825B-B6571019634D}" dt="2022-06-01T15:51:38.988" v="673" actId="1076"/>
          <ac:picMkLst>
            <pc:docMk/>
            <pc:sldMk cId="771333618" sldId="1775"/>
            <ac:picMk id="9" creationId="{E8F4A90A-2289-4463-B7CB-1F0C62476BBE}"/>
          </ac:picMkLst>
        </pc:picChg>
      </pc:sldChg>
      <pc:sldChg chg="addSp delSp modSp add mod">
        <pc:chgData name="Willigen, R.F. van der (Rob)" userId="b43bdd62-7b82-48e9-86cd-c7c10e260c14" providerId="ADAL" clId="{98E2C9B7-18F0-4032-825B-B6571019634D}" dt="2022-06-01T15:56:25.148" v="687" actId="1076"/>
        <pc:sldMkLst>
          <pc:docMk/>
          <pc:sldMk cId="1003486936" sldId="1776"/>
        </pc:sldMkLst>
        <pc:picChg chg="add mod">
          <ac:chgData name="Willigen, R.F. van der (Rob)" userId="b43bdd62-7b82-48e9-86cd-c7c10e260c14" providerId="ADAL" clId="{98E2C9B7-18F0-4032-825B-B6571019634D}" dt="2022-06-01T15:56:25.148" v="687" actId="1076"/>
          <ac:picMkLst>
            <pc:docMk/>
            <pc:sldMk cId="1003486936" sldId="1776"/>
            <ac:picMk id="4" creationId="{D4FAE622-CB9D-4976-AEBF-F4BE7A941182}"/>
          </ac:picMkLst>
        </pc:picChg>
        <pc:picChg chg="add mod">
          <ac:chgData name="Willigen, R.F. van der (Rob)" userId="b43bdd62-7b82-48e9-86cd-c7c10e260c14" providerId="ADAL" clId="{98E2C9B7-18F0-4032-825B-B6571019634D}" dt="2022-06-01T15:56:17.565" v="685" actId="1076"/>
          <ac:picMkLst>
            <pc:docMk/>
            <pc:sldMk cId="1003486936" sldId="1776"/>
            <ac:picMk id="6" creationId="{BF2B6240-2A6A-4DCE-A1D8-0ACE31F1B03E}"/>
          </ac:picMkLst>
        </pc:picChg>
        <pc:picChg chg="del">
          <ac:chgData name="Willigen, R.F. van der (Rob)" userId="b43bdd62-7b82-48e9-86cd-c7c10e260c14" providerId="ADAL" clId="{98E2C9B7-18F0-4032-825B-B6571019634D}" dt="2022-06-01T15:51:57.053" v="675" actId="478"/>
          <ac:picMkLst>
            <pc:docMk/>
            <pc:sldMk cId="1003486936" sldId="1776"/>
            <ac:picMk id="8" creationId="{3C4D2876-3951-4F61-9958-3545CEDF3D55}"/>
          </ac:picMkLst>
        </pc:picChg>
        <pc:picChg chg="del">
          <ac:chgData name="Willigen, R.F. van der (Rob)" userId="b43bdd62-7b82-48e9-86cd-c7c10e260c14" providerId="ADAL" clId="{98E2C9B7-18F0-4032-825B-B6571019634D}" dt="2022-06-01T15:54:44.821" v="676" actId="478"/>
          <ac:picMkLst>
            <pc:docMk/>
            <pc:sldMk cId="1003486936" sldId="1776"/>
            <ac:picMk id="9" creationId="{E8F4A90A-2289-4463-B7CB-1F0C62476BBE}"/>
          </ac:picMkLst>
        </pc:picChg>
      </pc:sldChg>
      <pc:sldChg chg="delSp modSp add mod ord">
        <pc:chgData name="Willigen, R.F. van der (Rob)" userId="b43bdd62-7b82-48e9-86cd-c7c10e260c14" providerId="ADAL" clId="{98E2C9B7-18F0-4032-825B-B6571019634D}" dt="2022-06-01T16:00:53.878" v="736" actId="20577"/>
        <pc:sldMkLst>
          <pc:docMk/>
          <pc:sldMk cId="2614737652" sldId="1777"/>
        </pc:sldMkLst>
        <pc:spChg chg="mod">
          <ac:chgData name="Willigen, R.F. van der (Rob)" userId="b43bdd62-7b82-48e9-86cd-c7c10e260c14" providerId="ADAL" clId="{98E2C9B7-18F0-4032-825B-B6571019634D}" dt="2022-06-01T16:00:53.878" v="736" actId="20577"/>
          <ac:spMkLst>
            <pc:docMk/>
            <pc:sldMk cId="2614737652" sldId="1777"/>
            <ac:spMk id="9" creationId="{DCF75DED-01AD-4C8C-B935-5C20165011A7}"/>
          </ac:spMkLst>
        </pc:spChg>
        <pc:picChg chg="del">
          <ac:chgData name="Willigen, R.F. van der (Rob)" userId="b43bdd62-7b82-48e9-86cd-c7c10e260c14" providerId="ADAL" clId="{98E2C9B7-18F0-4032-825B-B6571019634D}" dt="2022-06-01T15:59:25.737" v="701" actId="478"/>
          <ac:picMkLst>
            <pc:docMk/>
            <pc:sldMk cId="2614737652" sldId="1777"/>
            <ac:picMk id="3" creationId="{C49E3F10-63F5-E04B-B7BC-59950FB1EF13}"/>
          </ac:picMkLst>
        </pc:picChg>
        <pc:picChg chg="del">
          <ac:chgData name="Willigen, R.F. van der (Rob)" userId="b43bdd62-7b82-48e9-86cd-c7c10e260c14" providerId="ADAL" clId="{98E2C9B7-18F0-4032-825B-B6571019634D}" dt="2022-06-01T15:59:29.645" v="704" actId="478"/>
          <ac:picMkLst>
            <pc:docMk/>
            <pc:sldMk cId="2614737652" sldId="1777"/>
            <ac:picMk id="5" creationId="{BB943C2E-A7C5-7847-AB31-46408827F137}"/>
          </ac:picMkLst>
        </pc:picChg>
        <pc:picChg chg="del">
          <ac:chgData name="Willigen, R.F. van der (Rob)" userId="b43bdd62-7b82-48e9-86cd-c7c10e260c14" providerId="ADAL" clId="{98E2C9B7-18F0-4032-825B-B6571019634D}" dt="2022-06-01T15:59:28.053" v="703" actId="478"/>
          <ac:picMkLst>
            <pc:docMk/>
            <pc:sldMk cId="2614737652" sldId="1777"/>
            <ac:picMk id="6" creationId="{B7542CA2-F60F-3E4F-B1EF-50341AC95067}"/>
          </ac:picMkLst>
        </pc:picChg>
        <pc:picChg chg="mod">
          <ac:chgData name="Willigen, R.F. van der (Rob)" userId="b43bdd62-7b82-48e9-86cd-c7c10e260c14" providerId="ADAL" clId="{98E2C9B7-18F0-4032-825B-B6571019634D}" dt="2022-06-01T15:59:37.909" v="707" actId="1076"/>
          <ac:picMkLst>
            <pc:docMk/>
            <pc:sldMk cId="2614737652" sldId="1777"/>
            <ac:picMk id="1026" creationId="{9DC1B6E9-75DA-4432-8092-52F8F4E0B794}"/>
          </ac:picMkLst>
        </pc:picChg>
      </pc:sldChg>
      <pc:sldChg chg="addSp modSp add del">
        <pc:chgData name="Willigen, R.F. van der (Rob)" userId="b43bdd62-7b82-48e9-86cd-c7c10e260c14" providerId="ADAL" clId="{98E2C9B7-18F0-4032-825B-B6571019634D}" dt="2022-06-01T16:25:05.594" v="791" actId="47"/>
        <pc:sldMkLst>
          <pc:docMk/>
          <pc:sldMk cId="2773194588" sldId="1778"/>
        </pc:sldMkLst>
        <pc:picChg chg="add mod">
          <ac:chgData name="Willigen, R.F. van der (Rob)" userId="b43bdd62-7b82-48e9-86cd-c7c10e260c14" providerId="ADAL" clId="{98E2C9B7-18F0-4032-825B-B6571019634D}" dt="2022-06-01T16:20:58.110" v="790" actId="1076"/>
          <ac:picMkLst>
            <pc:docMk/>
            <pc:sldMk cId="2773194588" sldId="1778"/>
            <ac:picMk id="7170" creationId="{748AE541-C8F3-466E-B605-03AA7AF43BD0}"/>
          </ac:picMkLst>
        </pc:picChg>
      </pc:sldChg>
      <pc:sldChg chg="add del">
        <pc:chgData name="Willigen, R.F. van der (Rob)" userId="b43bdd62-7b82-48e9-86cd-c7c10e260c14" providerId="ADAL" clId="{98E2C9B7-18F0-4032-825B-B6571019634D}" dt="2022-06-01T16:28:41.876" v="796" actId="47"/>
        <pc:sldMkLst>
          <pc:docMk/>
          <pc:sldMk cId="3277894499" sldId="1779"/>
        </pc:sldMkLst>
      </pc:sldChg>
      <pc:sldChg chg="add ord">
        <pc:chgData name="Willigen, R.F. van der (Rob)" userId="b43bdd62-7b82-48e9-86cd-c7c10e260c14" providerId="ADAL" clId="{98E2C9B7-18F0-4032-825B-B6571019634D}" dt="2022-06-01T16:28:47.090" v="801"/>
        <pc:sldMkLst>
          <pc:docMk/>
          <pc:sldMk cId="1075915074" sldId="1780"/>
        </pc:sldMkLst>
      </pc:sldChg>
      <pc:sldChg chg="add del">
        <pc:chgData name="Willigen, R.F. van der (Rob)" userId="b43bdd62-7b82-48e9-86cd-c7c10e260c14" providerId="ADAL" clId="{98E2C9B7-18F0-4032-825B-B6571019634D}" dt="2022-06-01T16:28:42.529" v="797" actId="47"/>
        <pc:sldMkLst>
          <pc:docMk/>
          <pc:sldMk cId="3387876702" sldId="1781"/>
        </pc:sldMkLst>
      </pc:sldChg>
      <pc:sldChg chg="add del">
        <pc:chgData name="Willigen, R.F. van der (Rob)" userId="b43bdd62-7b82-48e9-86cd-c7c10e260c14" providerId="ADAL" clId="{98E2C9B7-18F0-4032-825B-B6571019634D}" dt="2022-06-01T16:28:43.369" v="798" actId="47"/>
        <pc:sldMkLst>
          <pc:docMk/>
          <pc:sldMk cId="3853065657" sldId="1782"/>
        </pc:sldMkLst>
      </pc:sldChg>
      <pc:sldChg chg="add del">
        <pc:chgData name="Willigen, R.F. van der (Rob)" userId="b43bdd62-7b82-48e9-86cd-c7c10e260c14" providerId="ADAL" clId="{98E2C9B7-18F0-4032-825B-B6571019634D}" dt="2022-06-01T16:28:44.441" v="799" actId="47"/>
        <pc:sldMkLst>
          <pc:docMk/>
          <pc:sldMk cId="3459247877" sldId="1783"/>
        </pc:sldMkLst>
      </pc:sldChg>
      <pc:sldChg chg="add">
        <pc:chgData name="Willigen, R.F. van der (Rob)" userId="b43bdd62-7b82-48e9-86cd-c7c10e260c14" providerId="ADAL" clId="{98E2C9B7-18F0-4032-825B-B6571019634D}" dt="2022-06-01T16:27:46.459" v="795"/>
        <pc:sldMkLst>
          <pc:docMk/>
          <pc:sldMk cId="0" sldId="1784"/>
        </pc:sldMkLst>
      </pc:sldChg>
      <pc:sldMasterChg chg="addSldLayout delSldLayout">
        <pc:chgData name="Willigen, R.F. van der (Rob)" userId="b43bdd62-7b82-48e9-86cd-c7c10e260c14" providerId="ADAL" clId="{98E2C9B7-18F0-4032-825B-B6571019634D}" dt="2022-06-01T12:58:19.796" v="248" actId="47"/>
        <pc:sldMasterMkLst>
          <pc:docMk/>
          <pc:sldMasterMk cId="2600388679" sldId="2147483667"/>
        </pc:sldMasterMkLst>
        <pc:sldLayoutChg chg="add del">
          <pc:chgData name="Willigen, R.F. van der (Rob)" userId="b43bdd62-7b82-48e9-86cd-c7c10e260c14" providerId="ADAL" clId="{98E2C9B7-18F0-4032-825B-B6571019634D}" dt="2022-06-01T12:58:19.796" v="248" actId="47"/>
          <pc:sldLayoutMkLst>
            <pc:docMk/>
            <pc:sldMasterMk cId="2600388679" sldId="2147483667"/>
            <pc:sldLayoutMk cId="1948516552" sldId="2147483695"/>
          </pc:sldLayoutMkLst>
        </pc:sldLayoutChg>
      </pc:sldMasterChg>
      <pc:sldMasterChg chg="add del addSldLayout delSldLayout">
        <pc:chgData name="Willigen, R.F. van der (Rob)" userId="b43bdd62-7b82-48e9-86cd-c7c10e260c14" providerId="ADAL" clId="{98E2C9B7-18F0-4032-825B-B6571019634D}" dt="2022-06-01T14:31:31.115" v="499" actId="47"/>
        <pc:sldMasterMkLst>
          <pc:docMk/>
          <pc:sldMasterMk cId="4207454226" sldId="2147483673"/>
        </pc:sldMasterMkLst>
        <pc:sldLayoutChg chg="add del">
          <pc:chgData name="Willigen, R.F. van der (Rob)" userId="b43bdd62-7b82-48e9-86cd-c7c10e260c14" providerId="ADAL" clId="{98E2C9B7-18F0-4032-825B-B6571019634D}" dt="2022-06-01T14:31:31.115" v="499" actId="47"/>
          <pc:sldLayoutMkLst>
            <pc:docMk/>
            <pc:sldMasterMk cId="4207454226" sldId="2147483673"/>
            <pc:sldLayoutMk cId="1141205846" sldId="2147483675"/>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2826315195" sldId="2147483676"/>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4148432947" sldId="2147483677"/>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566625939" sldId="2147483679"/>
          </pc:sldLayoutMkLst>
        </pc:sldLayoutChg>
      </pc:sldMasterChg>
    </pc:docChg>
  </pc:docChgLst>
  <pc:docChgLst>
    <pc:chgData name="Willigen, R.F. van der (Rob)" userId="b43bdd62-7b82-48e9-86cd-c7c10e260c14" providerId="ADAL" clId="{1C2439ED-5A67-4488-883E-7425BD9674B2}"/>
    <pc:docChg chg="undo custSel addSld delSld modSld sldOrd">
      <pc:chgData name="Willigen, R.F. van der (Rob)" userId="b43bdd62-7b82-48e9-86cd-c7c10e260c14" providerId="ADAL" clId="{1C2439ED-5A67-4488-883E-7425BD9674B2}" dt="2023-10-11T11:49:15.030" v="549"/>
      <pc:docMkLst>
        <pc:docMk/>
      </pc:docMkLst>
      <pc:sldChg chg="del">
        <pc:chgData name="Willigen, R.F. van der (Rob)" userId="b43bdd62-7b82-48e9-86cd-c7c10e260c14" providerId="ADAL" clId="{1C2439ED-5A67-4488-883E-7425BD9674B2}" dt="2023-10-11T10:21:52.268" v="7" actId="47"/>
        <pc:sldMkLst>
          <pc:docMk/>
          <pc:sldMk cId="2384208648" sldId="256"/>
        </pc:sldMkLst>
      </pc:sldChg>
      <pc:sldChg chg="del">
        <pc:chgData name="Willigen, R.F. van der (Rob)" userId="b43bdd62-7b82-48e9-86cd-c7c10e260c14" providerId="ADAL" clId="{1C2439ED-5A67-4488-883E-7425BD9674B2}" dt="2023-10-11T10:21:52.268" v="7" actId="47"/>
        <pc:sldMkLst>
          <pc:docMk/>
          <pc:sldMk cId="0" sldId="272"/>
        </pc:sldMkLst>
      </pc:sldChg>
      <pc:sldChg chg="del">
        <pc:chgData name="Willigen, R.F. van der (Rob)" userId="b43bdd62-7b82-48e9-86cd-c7c10e260c14" providerId="ADAL" clId="{1C2439ED-5A67-4488-883E-7425BD9674B2}" dt="2023-10-11T10:21:52.268" v="7" actId="47"/>
        <pc:sldMkLst>
          <pc:docMk/>
          <pc:sldMk cId="0" sldId="273"/>
        </pc:sldMkLst>
      </pc:sldChg>
      <pc:sldChg chg="del">
        <pc:chgData name="Willigen, R.F. van der (Rob)" userId="b43bdd62-7b82-48e9-86cd-c7c10e260c14" providerId="ADAL" clId="{1C2439ED-5A67-4488-883E-7425BD9674B2}" dt="2023-10-11T10:21:52.268" v="7" actId="47"/>
        <pc:sldMkLst>
          <pc:docMk/>
          <pc:sldMk cId="2333422211" sldId="331"/>
        </pc:sldMkLst>
      </pc:sldChg>
      <pc:sldChg chg="del">
        <pc:chgData name="Willigen, R.F. van der (Rob)" userId="b43bdd62-7b82-48e9-86cd-c7c10e260c14" providerId="ADAL" clId="{1C2439ED-5A67-4488-883E-7425BD9674B2}" dt="2023-10-11T10:21:52.268" v="7" actId="47"/>
        <pc:sldMkLst>
          <pc:docMk/>
          <pc:sldMk cId="10166007" sldId="333"/>
        </pc:sldMkLst>
      </pc:sldChg>
      <pc:sldChg chg="del">
        <pc:chgData name="Willigen, R.F. van der (Rob)" userId="b43bdd62-7b82-48e9-86cd-c7c10e260c14" providerId="ADAL" clId="{1C2439ED-5A67-4488-883E-7425BD9674B2}" dt="2023-10-11T10:21:52.268" v="7" actId="47"/>
        <pc:sldMkLst>
          <pc:docMk/>
          <pc:sldMk cId="4168243155" sldId="335"/>
        </pc:sldMkLst>
      </pc:sldChg>
      <pc:sldChg chg="del">
        <pc:chgData name="Willigen, R.F. van der (Rob)" userId="b43bdd62-7b82-48e9-86cd-c7c10e260c14" providerId="ADAL" clId="{1C2439ED-5A67-4488-883E-7425BD9674B2}" dt="2023-10-11T10:21:52.268" v="7" actId="47"/>
        <pc:sldMkLst>
          <pc:docMk/>
          <pc:sldMk cId="2589302534" sldId="336"/>
        </pc:sldMkLst>
      </pc:sldChg>
      <pc:sldChg chg="del">
        <pc:chgData name="Willigen, R.F. van der (Rob)" userId="b43bdd62-7b82-48e9-86cd-c7c10e260c14" providerId="ADAL" clId="{1C2439ED-5A67-4488-883E-7425BD9674B2}" dt="2023-10-11T10:21:52.268" v="7" actId="47"/>
        <pc:sldMkLst>
          <pc:docMk/>
          <pc:sldMk cId="2905509297" sldId="337"/>
        </pc:sldMkLst>
      </pc:sldChg>
      <pc:sldChg chg="del">
        <pc:chgData name="Willigen, R.F. van der (Rob)" userId="b43bdd62-7b82-48e9-86cd-c7c10e260c14" providerId="ADAL" clId="{1C2439ED-5A67-4488-883E-7425BD9674B2}" dt="2023-10-11T10:21:52.268" v="7" actId="47"/>
        <pc:sldMkLst>
          <pc:docMk/>
          <pc:sldMk cId="688452288" sldId="341"/>
        </pc:sldMkLst>
      </pc:sldChg>
      <pc:sldChg chg="del">
        <pc:chgData name="Willigen, R.F. van der (Rob)" userId="b43bdd62-7b82-48e9-86cd-c7c10e260c14" providerId="ADAL" clId="{1C2439ED-5A67-4488-883E-7425BD9674B2}" dt="2023-10-11T10:21:52.268" v="7" actId="47"/>
        <pc:sldMkLst>
          <pc:docMk/>
          <pc:sldMk cId="1019299220" sldId="344"/>
        </pc:sldMkLst>
      </pc:sldChg>
      <pc:sldChg chg="delSp mod ord">
        <pc:chgData name="Willigen, R.F. van der (Rob)" userId="b43bdd62-7b82-48e9-86cd-c7c10e260c14" providerId="ADAL" clId="{1C2439ED-5A67-4488-883E-7425BD9674B2}" dt="2023-10-11T11:29:48.330" v="527" actId="478"/>
        <pc:sldMkLst>
          <pc:docMk/>
          <pc:sldMk cId="1704144836" sldId="375"/>
        </pc:sldMkLst>
        <pc:spChg chg="del">
          <ac:chgData name="Willigen, R.F. van der (Rob)" userId="b43bdd62-7b82-48e9-86cd-c7c10e260c14" providerId="ADAL" clId="{1C2439ED-5A67-4488-883E-7425BD9674B2}" dt="2023-10-11T11:29:48.330" v="527" actId="478"/>
          <ac:spMkLst>
            <pc:docMk/>
            <pc:sldMk cId="1704144836" sldId="375"/>
            <ac:spMk id="2" creationId="{4A148D07-DB12-A4DE-0FAA-6BFF8323D6C1}"/>
          </ac:spMkLst>
        </pc:spChg>
      </pc:sldChg>
      <pc:sldChg chg="delSp mod ord">
        <pc:chgData name="Willigen, R.F. van der (Rob)" userId="b43bdd62-7b82-48e9-86cd-c7c10e260c14" providerId="ADAL" clId="{1C2439ED-5A67-4488-883E-7425BD9674B2}" dt="2023-10-11T11:31:07.723" v="533" actId="478"/>
        <pc:sldMkLst>
          <pc:docMk/>
          <pc:sldMk cId="2564192645" sldId="385"/>
        </pc:sldMkLst>
        <pc:spChg chg="del">
          <ac:chgData name="Willigen, R.F. van der (Rob)" userId="b43bdd62-7b82-48e9-86cd-c7c10e260c14" providerId="ADAL" clId="{1C2439ED-5A67-4488-883E-7425BD9674B2}" dt="2023-10-11T11:31:07.723" v="533" actId="478"/>
          <ac:spMkLst>
            <pc:docMk/>
            <pc:sldMk cId="2564192645" sldId="385"/>
            <ac:spMk id="3" creationId="{300CA53A-5EAE-2201-0AAC-503E2C9E1BE0}"/>
          </ac:spMkLst>
        </pc:spChg>
      </pc:sldChg>
      <pc:sldChg chg="add">
        <pc:chgData name="Willigen, R.F. van der (Rob)" userId="b43bdd62-7b82-48e9-86cd-c7c10e260c14" providerId="ADAL" clId="{1C2439ED-5A67-4488-883E-7425BD9674B2}" dt="2023-10-11T11:28:31.977" v="517"/>
        <pc:sldMkLst>
          <pc:docMk/>
          <pc:sldMk cId="2564593401" sldId="389"/>
        </pc:sldMkLst>
      </pc:sldChg>
      <pc:sldChg chg="modSp add mod">
        <pc:chgData name="Willigen, R.F. van der (Rob)" userId="b43bdd62-7b82-48e9-86cd-c7c10e260c14" providerId="ADAL" clId="{1C2439ED-5A67-4488-883E-7425BD9674B2}" dt="2023-10-11T11:42:42.361" v="538" actId="20577"/>
        <pc:sldMkLst>
          <pc:docMk/>
          <pc:sldMk cId="1165486952" sldId="390"/>
        </pc:sldMkLst>
        <pc:spChg chg="mod">
          <ac:chgData name="Willigen, R.F. van der (Rob)" userId="b43bdd62-7b82-48e9-86cd-c7c10e260c14" providerId="ADAL" clId="{1C2439ED-5A67-4488-883E-7425BD9674B2}" dt="2023-10-11T11:28:52.522" v="521" actId="27636"/>
          <ac:spMkLst>
            <pc:docMk/>
            <pc:sldMk cId="1165486952" sldId="390"/>
            <ac:spMk id="10" creationId="{00000000-0000-0000-0000-000000000000}"/>
          </ac:spMkLst>
        </pc:spChg>
        <pc:spChg chg="mod">
          <ac:chgData name="Willigen, R.F. van der (Rob)" userId="b43bdd62-7b82-48e9-86cd-c7c10e260c14" providerId="ADAL" clId="{1C2439ED-5A67-4488-883E-7425BD9674B2}" dt="2023-10-11T11:42:42.361" v="538" actId="20577"/>
          <ac:spMkLst>
            <pc:docMk/>
            <pc:sldMk cId="1165486952" sldId="390"/>
            <ac:spMk id="18" creationId="{00000000-0000-0000-0000-000000000000}"/>
          </ac:spMkLst>
        </pc:spChg>
      </pc:sldChg>
      <pc:sldChg chg="modSp add del mod ord">
        <pc:chgData name="Willigen, R.F. van der (Rob)" userId="b43bdd62-7b82-48e9-86cd-c7c10e260c14" providerId="ADAL" clId="{1C2439ED-5A67-4488-883E-7425BD9674B2}" dt="2023-10-11T11:28:52.496" v="520" actId="14100"/>
        <pc:sldMkLst>
          <pc:docMk/>
          <pc:sldMk cId="2770946811" sldId="394"/>
        </pc:sldMkLst>
        <pc:spChg chg="mod">
          <ac:chgData name="Willigen, R.F. van der (Rob)" userId="b43bdd62-7b82-48e9-86cd-c7c10e260c14" providerId="ADAL" clId="{1C2439ED-5A67-4488-883E-7425BD9674B2}" dt="2023-10-11T11:28:52.496" v="520" actId="14100"/>
          <ac:spMkLst>
            <pc:docMk/>
            <pc:sldMk cId="2770946811" sldId="394"/>
            <ac:spMk id="13" creationId="{00000000-0000-0000-0000-000000000000}"/>
          </ac:spMkLst>
        </pc:spChg>
      </pc:sldChg>
      <pc:sldChg chg="delSp mod ord">
        <pc:chgData name="Willigen, R.F. van der (Rob)" userId="b43bdd62-7b82-48e9-86cd-c7c10e260c14" providerId="ADAL" clId="{1C2439ED-5A67-4488-883E-7425BD9674B2}" dt="2023-10-11T11:30:56.069" v="532" actId="478"/>
        <pc:sldMkLst>
          <pc:docMk/>
          <pc:sldMk cId="1155752065" sldId="409"/>
        </pc:sldMkLst>
        <pc:spChg chg="del">
          <ac:chgData name="Willigen, R.F. van der (Rob)" userId="b43bdd62-7b82-48e9-86cd-c7c10e260c14" providerId="ADAL" clId="{1C2439ED-5A67-4488-883E-7425BD9674B2}" dt="2023-10-11T11:30:56.069" v="532" actId="478"/>
          <ac:spMkLst>
            <pc:docMk/>
            <pc:sldMk cId="1155752065" sldId="409"/>
            <ac:spMk id="2" creationId="{DBEA432E-5D03-E049-5AB1-6FBDEE340099}"/>
          </ac:spMkLst>
        </pc:spChg>
      </pc:sldChg>
      <pc:sldChg chg="add del ord">
        <pc:chgData name="Willigen, R.F. van der (Rob)" userId="b43bdd62-7b82-48e9-86cd-c7c10e260c14" providerId="ADAL" clId="{1C2439ED-5A67-4488-883E-7425BD9674B2}" dt="2023-10-11T11:49:15.030" v="549"/>
        <pc:sldMkLst>
          <pc:docMk/>
          <pc:sldMk cId="2978631169" sldId="461"/>
        </pc:sldMkLst>
      </pc:sldChg>
      <pc:sldChg chg="add">
        <pc:chgData name="Willigen, R.F. van der (Rob)" userId="b43bdd62-7b82-48e9-86cd-c7c10e260c14" providerId="ADAL" clId="{1C2439ED-5A67-4488-883E-7425BD9674B2}" dt="2023-10-11T11:28:31.977" v="517"/>
        <pc:sldMkLst>
          <pc:docMk/>
          <pc:sldMk cId="1047318492" sldId="473"/>
        </pc:sldMkLst>
      </pc:sldChg>
      <pc:sldChg chg="del">
        <pc:chgData name="Willigen, R.F. van der (Rob)" userId="b43bdd62-7b82-48e9-86cd-c7c10e260c14" providerId="ADAL" clId="{1C2439ED-5A67-4488-883E-7425BD9674B2}" dt="2023-10-11T10:22:40.592" v="11" actId="47"/>
        <pc:sldMkLst>
          <pc:docMk/>
          <pc:sldMk cId="2938220163" sldId="583"/>
        </pc:sldMkLst>
      </pc:sldChg>
      <pc:sldChg chg="del">
        <pc:chgData name="Willigen, R.F. van der (Rob)" userId="b43bdd62-7b82-48e9-86cd-c7c10e260c14" providerId="ADAL" clId="{1C2439ED-5A67-4488-883E-7425BD9674B2}" dt="2023-10-11T10:22:41.472" v="12" actId="47"/>
        <pc:sldMkLst>
          <pc:docMk/>
          <pc:sldMk cId="683518156" sldId="584"/>
        </pc:sldMkLst>
      </pc:sldChg>
      <pc:sldChg chg="modSp mod ord">
        <pc:chgData name="Willigen, R.F. van der (Rob)" userId="b43bdd62-7b82-48e9-86cd-c7c10e260c14" providerId="ADAL" clId="{1C2439ED-5A67-4488-883E-7425BD9674B2}" dt="2023-10-11T10:33:10.231" v="127" actId="20577"/>
        <pc:sldMkLst>
          <pc:docMk/>
          <pc:sldMk cId="3501774139" sldId="586"/>
        </pc:sldMkLst>
        <pc:spChg chg="mod">
          <ac:chgData name="Willigen, R.F. van der (Rob)" userId="b43bdd62-7b82-48e9-86cd-c7c10e260c14" providerId="ADAL" clId="{1C2439ED-5A67-4488-883E-7425BD9674B2}" dt="2023-10-11T10:33:10.231" v="127" actId="20577"/>
          <ac:spMkLst>
            <pc:docMk/>
            <pc:sldMk cId="3501774139" sldId="586"/>
            <ac:spMk id="3" creationId="{00000000-0000-0000-0000-000000000000}"/>
          </ac:spMkLst>
        </pc:spChg>
        <pc:spChg chg="mod">
          <ac:chgData name="Willigen, R.F. van der (Rob)" userId="b43bdd62-7b82-48e9-86cd-c7c10e260c14" providerId="ADAL" clId="{1C2439ED-5A67-4488-883E-7425BD9674B2}" dt="2023-10-11T10:32:21.245" v="113" actId="1076"/>
          <ac:spMkLst>
            <pc:docMk/>
            <pc:sldMk cId="3501774139" sldId="586"/>
            <ac:spMk id="7" creationId="{00000000-0000-0000-0000-000000000000}"/>
          </ac:spMkLst>
        </pc:spChg>
      </pc:sldChg>
      <pc:sldChg chg="del">
        <pc:chgData name="Willigen, R.F. van der (Rob)" userId="b43bdd62-7b82-48e9-86cd-c7c10e260c14" providerId="ADAL" clId="{1C2439ED-5A67-4488-883E-7425BD9674B2}" dt="2023-10-11T10:22:19.814" v="8" actId="47"/>
        <pc:sldMkLst>
          <pc:docMk/>
          <pc:sldMk cId="231071327" sldId="587"/>
        </pc:sldMkLst>
      </pc:sldChg>
      <pc:sldChg chg="del">
        <pc:chgData name="Willigen, R.F. van der (Rob)" userId="b43bdd62-7b82-48e9-86cd-c7c10e260c14" providerId="ADAL" clId="{1C2439ED-5A67-4488-883E-7425BD9674B2}" dt="2023-10-11T10:20:41.934" v="2" actId="47"/>
        <pc:sldMkLst>
          <pc:docMk/>
          <pc:sldMk cId="3739514490" sldId="601"/>
        </pc:sldMkLst>
      </pc:sldChg>
      <pc:sldChg chg="del">
        <pc:chgData name="Willigen, R.F. van der (Rob)" userId="b43bdd62-7b82-48e9-86cd-c7c10e260c14" providerId="ADAL" clId="{1C2439ED-5A67-4488-883E-7425BD9674B2}" dt="2023-10-11T10:20:40.797" v="1" actId="47"/>
        <pc:sldMkLst>
          <pc:docMk/>
          <pc:sldMk cId="643674263" sldId="634"/>
        </pc:sldMkLst>
      </pc:sldChg>
      <pc:sldChg chg="add del">
        <pc:chgData name="Willigen, R.F. van der (Rob)" userId="b43bdd62-7b82-48e9-86cd-c7c10e260c14" providerId="ADAL" clId="{1C2439ED-5A67-4488-883E-7425BD9674B2}" dt="2023-10-11T11:44:28.513" v="539"/>
        <pc:sldMkLst>
          <pc:docMk/>
          <pc:sldMk cId="4111051350" sldId="635"/>
        </pc:sldMkLst>
      </pc:sldChg>
      <pc:sldChg chg="del">
        <pc:chgData name="Willigen, R.F. van der (Rob)" userId="b43bdd62-7b82-48e9-86cd-c7c10e260c14" providerId="ADAL" clId="{1C2439ED-5A67-4488-883E-7425BD9674B2}" dt="2023-10-11T10:21:19.758" v="6" actId="47"/>
        <pc:sldMkLst>
          <pc:docMk/>
          <pc:sldMk cId="1643065976" sldId="650"/>
        </pc:sldMkLst>
      </pc:sldChg>
      <pc:sldChg chg="addSp delSp modSp mod">
        <pc:chgData name="Willigen, R.F. van der (Rob)" userId="b43bdd62-7b82-48e9-86cd-c7c10e260c14" providerId="ADAL" clId="{1C2439ED-5A67-4488-883E-7425BD9674B2}" dt="2023-10-11T10:40:46.078" v="255" actId="1076"/>
        <pc:sldMkLst>
          <pc:docMk/>
          <pc:sldMk cId="454509505" sldId="1445"/>
        </pc:sldMkLst>
        <pc:spChg chg="mod">
          <ac:chgData name="Willigen, R.F. van der (Rob)" userId="b43bdd62-7b82-48e9-86cd-c7c10e260c14" providerId="ADAL" clId="{1C2439ED-5A67-4488-883E-7425BD9674B2}" dt="2023-10-11T10:27:26.903" v="92" actId="1076"/>
          <ac:spMkLst>
            <pc:docMk/>
            <pc:sldMk cId="454509505" sldId="1445"/>
            <ac:spMk id="2" creationId="{C7454B00-DC2E-E409-5E22-645778509EE1}"/>
          </ac:spMkLst>
        </pc:spChg>
        <pc:spChg chg="mod">
          <ac:chgData name="Willigen, R.F. van der (Rob)" userId="b43bdd62-7b82-48e9-86cd-c7c10e260c14" providerId="ADAL" clId="{1C2439ED-5A67-4488-883E-7425BD9674B2}" dt="2023-10-11T10:25:11.865" v="27" actId="20577"/>
          <ac:spMkLst>
            <pc:docMk/>
            <pc:sldMk cId="454509505" sldId="1445"/>
            <ac:spMk id="3" creationId="{4AB6C803-3533-2D41-8DFA-84F26FBA5A79}"/>
          </ac:spMkLst>
        </pc:spChg>
        <pc:spChg chg="add mod">
          <ac:chgData name="Willigen, R.F. van der (Rob)" userId="b43bdd62-7b82-48e9-86cd-c7c10e260c14" providerId="ADAL" clId="{1C2439ED-5A67-4488-883E-7425BD9674B2}" dt="2023-10-11T10:40:46.078" v="255" actId="1076"/>
          <ac:spMkLst>
            <pc:docMk/>
            <pc:sldMk cId="454509505" sldId="1445"/>
            <ac:spMk id="7" creationId="{FC96DC6E-B574-DED8-A33A-81D813F1C1DE}"/>
          </ac:spMkLst>
        </pc:spChg>
        <pc:picChg chg="del">
          <ac:chgData name="Willigen, R.F. van der (Rob)" userId="b43bdd62-7b82-48e9-86cd-c7c10e260c14" providerId="ADAL" clId="{1C2439ED-5A67-4488-883E-7425BD9674B2}" dt="2023-10-11T10:25:14.471" v="28" actId="478"/>
          <ac:picMkLst>
            <pc:docMk/>
            <pc:sldMk cId="454509505" sldId="1445"/>
            <ac:picMk id="6" creationId="{6410E258-83A5-2533-7366-900B1C6FFAC4}"/>
          </ac:picMkLst>
        </pc:picChg>
      </pc:sldChg>
      <pc:sldChg chg="del">
        <pc:chgData name="Willigen, R.F. van der (Rob)" userId="b43bdd62-7b82-48e9-86cd-c7c10e260c14" providerId="ADAL" clId="{1C2439ED-5A67-4488-883E-7425BD9674B2}" dt="2023-10-11T10:21:52.268" v="7" actId="47"/>
        <pc:sldMkLst>
          <pc:docMk/>
          <pc:sldMk cId="2051879349" sldId="1569"/>
        </pc:sldMkLst>
      </pc:sldChg>
      <pc:sldChg chg="del">
        <pc:chgData name="Willigen, R.F. van der (Rob)" userId="b43bdd62-7b82-48e9-86cd-c7c10e260c14" providerId="ADAL" clId="{1C2439ED-5A67-4488-883E-7425BD9674B2}" dt="2023-10-11T10:21:52.268" v="7" actId="47"/>
        <pc:sldMkLst>
          <pc:docMk/>
          <pc:sldMk cId="341699425" sldId="1575"/>
        </pc:sldMkLst>
      </pc:sldChg>
      <pc:sldChg chg="del">
        <pc:chgData name="Willigen, R.F. van der (Rob)" userId="b43bdd62-7b82-48e9-86cd-c7c10e260c14" providerId="ADAL" clId="{1C2439ED-5A67-4488-883E-7425BD9674B2}" dt="2023-10-11T10:21:52.268" v="7" actId="47"/>
        <pc:sldMkLst>
          <pc:docMk/>
          <pc:sldMk cId="2544793323" sldId="1681"/>
        </pc:sldMkLst>
      </pc:sldChg>
      <pc:sldChg chg="del">
        <pc:chgData name="Willigen, R.F. van der (Rob)" userId="b43bdd62-7b82-48e9-86cd-c7c10e260c14" providerId="ADAL" clId="{1C2439ED-5A67-4488-883E-7425BD9674B2}" dt="2023-10-11T10:21:52.268" v="7" actId="47"/>
        <pc:sldMkLst>
          <pc:docMk/>
          <pc:sldMk cId="1177767567" sldId="1696"/>
        </pc:sldMkLst>
      </pc:sldChg>
      <pc:sldChg chg="ord">
        <pc:chgData name="Willigen, R.F. van der (Rob)" userId="b43bdd62-7b82-48e9-86cd-c7c10e260c14" providerId="ADAL" clId="{1C2439ED-5A67-4488-883E-7425BD9674B2}" dt="2023-10-11T11:30:08.315" v="529"/>
        <pc:sldMkLst>
          <pc:docMk/>
          <pc:sldMk cId="3664189876" sldId="1755"/>
        </pc:sldMkLst>
      </pc:sldChg>
      <pc:sldChg chg="del">
        <pc:chgData name="Willigen, R.F. van der (Rob)" userId="b43bdd62-7b82-48e9-86cd-c7c10e260c14" providerId="ADAL" clId="{1C2439ED-5A67-4488-883E-7425BD9674B2}" dt="2023-10-11T10:21:52.268" v="7" actId="47"/>
        <pc:sldMkLst>
          <pc:docMk/>
          <pc:sldMk cId="2091609229" sldId="1756"/>
        </pc:sldMkLst>
      </pc:sldChg>
      <pc:sldChg chg="del">
        <pc:chgData name="Willigen, R.F. van der (Rob)" userId="b43bdd62-7b82-48e9-86cd-c7c10e260c14" providerId="ADAL" clId="{1C2439ED-5A67-4488-883E-7425BD9674B2}" dt="2023-10-11T10:21:52.268" v="7" actId="47"/>
        <pc:sldMkLst>
          <pc:docMk/>
          <pc:sldMk cId="1850199346" sldId="1762"/>
        </pc:sldMkLst>
      </pc:sldChg>
      <pc:sldChg chg="del">
        <pc:chgData name="Willigen, R.F. van der (Rob)" userId="b43bdd62-7b82-48e9-86cd-c7c10e260c14" providerId="ADAL" clId="{1C2439ED-5A67-4488-883E-7425BD9674B2}" dt="2023-10-11T10:21:52.268" v="7" actId="47"/>
        <pc:sldMkLst>
          <pc:docMk/>
          <pc:sldMk cId="1323847348" sldId="1765"/>
        </pc:sldMkLst>
      </pc:sldChg>
      <pc:sldChg chg="del">
        <pc:chgData name="Willigen, R.F. van der (Rob)" userId="b43bdd62-7b82-48e9-86cd-c7c10e260c14" providerId="ADAL" clId="{1C2439ED-5A67-4488-883E-7425BD9674B2}" dt="2023-10-11T10:21:52.268" v="7" actId="47"/>
        <pc:sldMkLst>
          <pc:docMk/>
          <pc:sldMk cId="1325821896" sldId="1766"/>
        </pc:sldMkLst>
      </pc:sldChg>
      <pc:sldChg chg="del">
        <pc:chgData name="Willigen, R.F. van der (Rob)" userId="b43bdd62-7b82-48e9-86cd-c7c10e260c14" providerId="ADAL" clId="{1C2439ED-5A67-4488-883E-7425BD9674B2}" dt="2023-10-11T10:21:52.268" v="7" actId="47"/>
        <pc:sldMkLst>
          <pc:docMk/>
          <pc:sldMk cId="0" sldId="1772"/>
        </pc:sldMkLst>
      </pc:sldChg>
      <pc:sldChg chg="del">
        <pc:chgData name="Willigen, R.F. van der (Rob)" userId="b43bdd62-7b82-48e9-86cd-c7c10e260c14" providerId="ADAL" clId="{1C2439ED-5A67-4488-883E-7425BD9674B2}" dt="2023-10-11T10:21:52.268" v="7" actId="47"/>
        <pc:sldMkLst>
          <pc:docMk/>
          <pc:sldMk cId="3504408622" sldId="1774"/>
        </pc:sldMkLst>
      </pc:sldChg>
      <pc:sldChg chg="del">
        <pc:chgData name="Willigen, R.F. van der (Rob)" userId="b43bdd62-7b82-48e9-86cd-c7c10e260c14" providerId="ADAL" clId="{1C2439ED-5A67-4488-883E-7425BD9674B2}" dt="2023-10-11T10:21:52.268" v="7" actId="47"/>
        <pc:sldMkLst>
          <pc:docMk/>
          <pc:sldMk cId="2788515174" sldId="1776"/>
        </pc:sldMkLst>
      </pc:sldChg>
      <pc:sldChg chg="del">
        <pc:chgData name="Willigen, R.F. van der (Rob)" userId="b43bdd62-7b82-48e9-86cd-c7c10e260c14" providerId="ADAL" clId="{1C2439ED-5A67-4488-883E-7425BD9674B2}" dt="2023-10-11T10:21:52.268" v="7" actId="47"/>
        <pc:sldMkLst>
          <pc:docMk/>
          <pc:sldMk cId="1001923888" sldId="1802"/>
        </pc:sldMkLst>
      </pc:sldChg>
      <pc:sldChg chg="del">
        <pc:chgData name="Willigen, R.F. van der (Rob)" userId="b43bdd62-7b82-48e9-86cd-c7c10e260c14" providerId="ADAL" clId="{1C2439ED-5A67-4488-883E-7425BD9674B2}" dt="2023-10-11T10:21:52.268" v="7" actId="47"/>
        <pc:sldMkLst>
          <pc:docMk/>
          <pc:sldMk cId="4236726269" sldId="1807"/>
        </pc:sldMkLst>
      </pc:sldChg>
      <pc:sldChg chg="del">
        <pc:chgData name="Willigen, R.F. van der (Rob)" userId="b43bdd62-7b82-48e9-86cd-c7c10e260c14" providerId="ADAL" clId="{1C2439ED-5A67-4488-883E-7425BD9674B2}" dt="2023-10-11T10:21:52.268" v="7" actId="47"/>
        <pc:sldMkLst>
          <pc:docMk/>
          <pc:sldMk cId="3004435871" sldId="1815"/>
        </pc:sldMkLst>
      </pc:sldChg>
      <pc:sldChg chg="del">
        <pc:chgData name="Willigen, R.F. van der (Rob)" userId="b43bdd62-7b82-48e9-86cd-c7c10e260c14" providerId="ADAL" clId="{1C2439ED-5A67-4488-883E-7425BD9674B2}" dt="2023-10-11T10:21:52.268" v="7" actId="47"/>
        <pc:sldMkLst>
          <pc:docMk/>
          <pc:sldMk cId="2946278478" sldId="1819"/>
        </pc:sldMkLst>
      </pc:sldChg>
      <pc:sldChg chg="del">
        <pc:chgData name="Willigen, R.F. van der (Rob)" userId="b43bdd62-7b82-48e9-86cd-c7c10e260c14" providerId="ADAL" clId="{1C2439ED-5A67-4488-883E-7425BD9674B2}" dt="2023-10-11T10:21:52.268" v="7" actId="47"/>
        <pc:sldMkLst>
          <pc:docMk/>
          <pc:sldMk cId="2687373036" sldId="1823"/>
        </pc:sldMkLst>
      </pc:sldChg>
      <pc:sldChg chg="del">
        <pc:chgData name="Willigen, R.F. van der (Rob)" userId="b43bdd62-7b82-48e9-86cd-c7c10e260c14" providerId="ADAL" clId="{1C2439ED-5A67-4488-883E-7425BD9674B2}" dt="2023-10-11T10:21:52.268" v="7" actId="47"/>
        <pc:sldMkLst>
          <pc:docMk/>
          <pc:sldMk cId="1295076270" sldId="1829"/>
        </pc:sldMkLst>
      </pc:sldChg>
      <pc:sldChg chg="del">
        <pc:chgData name="Willigen, R.F. van der (Rob)" userId="b43bdd62-7b82-48e9-86cd-c7c10e260c14" providerId="ADAL" clId="{1C2439ED-5A67-4488-883E-7425BD9674B2}" dt="2023-10-11T10:21:52.268" v="7" actId="47"/>
        <pc:sldMkLst>
          <pc:docMk/>
          <pc:sldMk cId="3914364485" sldId="1835"/>
        </pc:sldMkLst>
      </pc:sldChg>
      <pc:sldChg chg="del">
        <pc:chgData name="Willigen, R.F. van der (Rob)" userId="b43bdd62-7b82-48e9-86cd-c7c10e260c14" providerId="ADAL" clId="{1C2439ED-5A67-4488-883E-7425BD9674B2}" dt="2023-10-11T10:21:52.268" v="7" actId="47"/>
        <pc:sldMkLst>
          <pc:docMk/>
          <pc:sldMk cId="1587906360" sldId="1838"/>
        </pc:sldMkLst>
      </pc:sldChg>
      <pc:sldChg chg="modSp mod">
        <pc:chgData name="Willigen, R.F. van der (Rob)" userId="b43bdd62-7b82-48e9-86cd-c7c10e260c14" providerId="ADAL" clId="{1C2439ED-5A67-4488-883E-7425BD9674B2}" dt="2023-10-11T10:52:13.287" v="415" actId="14100"/>
        <pc:sldMkLst>
          <pc:docMk/>
          <pc:sldMk cId="1996581022" sldId="1843"/>
        </pc:sldMkLst>
        <pc:spChg chg="mod">
          <ac:chgData name="Willigen, R.F. van der (Rob)" userId="b43bdd62-7b82-48e9-86cd-c7c10e260c14" providerId="ADAL" clId="{1C2439ED-5A67-4488-883E-7425BD9674B2}" dt="2023-10-11T10:52:07.414" v="414" actId="14100"/>
          <ac:spMkLst>
            <pc:docMk/>
            <pc:sldMk cId="1996581022" sldId="1843"/>
            <ac:spMk id="3" creationId="{391928CB-6992-BFF8-CC00-49C22E81F5FB}"/>
          </ac:spMkLst>
        </pc:spChg>
        <pc:spChg chg="mod">
          <ac:chgData name="Willigen, R.F. van der (Rob)" userId="b43bdd62-7b82-48e9-86cd-c7c10e260c14" providerId="ADAL" clId="{1C2439ED-5A67-4488-883E-7425BD9674B2}" dt="2023-10-11T10:52:13.287" v="415" actId="14100"/>
          <ac:spMkLst>
            <pc:docMk/>
            <pc:sldMk cId="1996581022" sldId="1843"/>
            <ac:spMk id="4" creationId="{BE9962C4-78B9-A783-D93D-1B7D1AB051EB}"/>
          </ac:spMkLst>
        </pc:spChg>
        <pc:spChg chg="mod">
          <ac:chgData name="Willigen, R.F. van der (Rob)" userId="b43bdd62-7b82-48e9-86cd-c7c10e260c14" providerId="ADAL" clId="{1C2439ED-5A67-4488-883E-7425BD9674B2}" dt="2023-10-11T10:51:54.746" v="411" actId="20577"/>
          <ac:spMkLst>
            <pc:docMk/>
            <pc:sldMk cId="1996581022" sldId="1843"/>
            <ac:spMk id="7" creationId="{796A2881-A5DB-F1FA-78DC-5F9D7D1CDB03}"/>
          </ac:spMkLst>
        </pc:spChg>
        <pc:grpChg chg="mod">
          <ac:chgData name="Willigen, R.F. van der (Rob)" userId="b43bdd62-7b82-48e9-86cd-c7c10e260c14" providerId="ADAL" clId="{1C2439ED-5A67-4488-883E-7425BD9674B2}" dt="2023-10-11T10:52:02.766" v="413" actId="14100"/>
          <ac:grpSpMkLst>
            <pc:docMk/>
            <pc:sldMk cId="1996581022" sldId="1843"/>
            <ac:grpSpMk id="12" creationId="{D00FF3BF-6CB1-1A48-4892-CDA8BB86BE6E}"/>
          </ac:grpSpMkLst>
        </pc:grpChg>
      </pc:sldChg>
      <pc:sldChg chg="del">
        <pc:chgData name="Willigen, R.F. van der (Rob)" userId="b43bdd62-7b82-48e9-86cd-c7c10e260c14" providerId="ADAL" clId="{1C2439ED-5A67-4488-883E-7425BD9674B2}" dt="2023-10-11T10:21:52.268" v="7" actId="47"/>
        <pc:sldMkLst>
          <pc:docMk/>
          <pc:sldMk cId="2996349909" sldId="1852"/>
        </pc:sldMkLst>
      </pc:sldChg>
      <pc:sldChg chg="ord">
        <pc:chgData name="Willigen, R.F. van der (Rob)" userId="b43bdd62-7b82-48e9-86cd-c7c10e260c14" providerId="ADAL" clId="{1C2439ED-5A67-4488-883E-7425BD9674B2}" dt="2023-10-11T10:49:55.714" v="397"/>
        <pc:sldMkLst>
          <pc:docMk/>
          <pc:sldMk cId="3383941292" sldId="1860"/>
        </pc:sldMkLst>
      </pc:sldChg>
      <pc:sldChg chg="del">
        <pc:chgData name="Willigen, R.F. van der (Rob)" userId="b43bdd62-7b82-48e9-86cd-c7c10e260c14" providerId="ADAL" clId="{1C2439ED-5A67-4488-883E-7425BD9674B2}" dt="2023-10-11T10:21:52.268" v="7" actId="47"/>
        <pc:sldMkLst>
          <pc:docMk/>
          <pc:sldMk cId="3609960632" sldId="1869"/>
        </pc:sldMkLst>
      </pc:sldChg>
      <pc:sldChg chg="del">
        <pc:chgData name="Willigen, R.F. van der (Rob)" userId="b43bdd62-7b82-48e9-86cd-c7c10e260c14" providerId="ADAL" clId="{1C2439ED-5A67-4488-883E-7425BD9674B2}" dt="2023-10-11T10:21:52.268" v="7" actId="47"/>
        <pc:sldMkLst>
          <pc:docMk/>
          <pc:sldMk cId="3324773316" sldId="1870"/>
        </pc:sldMkLst>
      </pc:sldChg>
      <pc:sldChg chg="del">
        <pc:chgData name="Willigen, R.F. van der (Rob)" userId="b43bdd62-7b82-48e9-86cd-c7c10e260c14" providerId="ADAL" clId="{1C2439ED-5A67-4488-883E-7425BD9674B2}" dt="2023-10-11T10:21:52.268" v="7" actId="47"/>
        <pc:sldMkLst>
          <pc:docMk/>
          <pc:sldMk cId="2980211802" sldId="1871"/>
        </pc:sldMkLst>
      </pc:sldChg>
      <pc:sldChg chg="del">
        <pc:chgData name="Willigen, R.F. van der (Rob)" userId="b43bdd62-7b82-48e9-86cd-c7c10e260c14" providerId="ADAL" clId="{1C2439ED-5A67-4488-883E-7425BD9674B2}" dt="2023-10-11T10:21:52.268" v="7" actId="47"/>
        <pc:sldMkLst>
          <pc:docMk/>
          <pc:sldMk cId="3726243270" sldId="1873"/>
        </pc:sldMkLst>
      </pc:sldChg>
      <pc:sldChg chg="del">
        <pc:chgData name="Willigen, R.F. van der (Rob)" userId="b43bdd62-7b82-48e9-86cd-c7c10e260c14" providerId="ADAL" clId="{1C2439ED-5A67-4488-883E-7425BD9674B2}" dt="2023-10-11T10:21:52.268" v="7" actId="47"/>
        <pc:sldMkLst>
          <pc:docMk/>
          <pc:sldMk cId="2457018506" sldId="1875"/>
        </pc:sldMkLst>
      </pc:sldChg>
      <pc:sldChg chg="del">
        <pc:chgData name="Willigen, R.F. van der (Rob)" userId="b43bdd62-7b82-48e9-86cd-c7c10e260c14" providerId="ADAL" clId="{1C2439ED-5A67-4488-883E-7425BD9674B2}" dt="2023-10-11T10:21:52.268" v="7" actId="47"/>
        <pc:sldMkLst>
          <pc:docMk/>
          <pc:sldMk cId="4098200422" sldId="1877"/>
        </pc:sldMkLst>
      </pc:sldChg>
      <pc:sldChg chg="del">
        <pc:chgData name="Willigen, R.F. van der (Rob)" userId="b43bdd62-7b82-48e9-86cd-c7c10e260c14" providerId="ADAL" clId="{1C2439ED-5A67-4488-883E-7425BD9674B2}" dt="2023-10-11T10:21:52.268" v="7" actId="47"/>
        <pc:sldMkLst>
          <pc:docMk/>
          <pc:sldMk cId="3094548638" sldId="1878"/>
        </pc:sldMkLst>
      </pc:sldChg>
      <pc:sldChg chg="addSp modSp mod ord">
        <pc:chgData name="Willigen, R.F. van der (Rob)" userId="b43bdd62-7b82-48e9-86cd-c7c10e260c14" providerId="ADAL" clId="{1C2439ED-5A67-4488-883E-7425BD9674B2}" dt="2023-10-11T10:49:12.235" v="395" actId="20577"/>
        <pc:sldMkLst>
          <pc:docMk/>
          <pc:sldMk cId="326252881" sldId="1887"/>
        </pc:sldMkLst>
        <pc:spChg chg="add mod">
          <ac:chgData name="Willigen, R.F. van der (Rob)" userId="b43bdd62-7b82-48e9-86cd-c7c10e260c14" providerId="ADAL" clId="{1C2439ED-5A67-4488-883E-7425BD9674B2}" dt="2023-10-11T10:45:50.294" v="356" actId="1076"/>
          <ac:spMkLst>
            <pc:docMk/>
            <pc:sldMk cId="326252881" sldId="1887"/>
            <ac:spMk id="3" creationId="{0541A507-2CFE-DADA-0C8F-0896CA509224}"/>
          </ac:spMkLst>
        </pc:spChg>
        <pc:spChg chg="mod">
          <ac:chgData name="Willigen, R.F. van der (Rob)" userId="b43bdd62-7b82-48e9-86cd-c7c10e260c14" providerId="ADAL" clId="{1C2439ED-5A67-4488-883E-7425BD9674B2}" dt="2023-10-11T10:49:12.235" v="395" actId="20577"/>
          <ac:spMkLst>
            <pc:docMk/>
            <pc:sldMk cId="326252881" sldId="1887"/>
            <ac:spMk id="8" creationId="{00000000-0000-0000-0000-000000000000}"/>
          </ac:spMkLst>
        </pc:spChg>
        <pc:grpChg chg="mod">
          <ac:chgData name="Willigen, R.F. van der (Rob)" userId="b43bdd62-7b82-48e9-86cd-c7c10e260c14" providerId="ADAL" clId="{1C2439ED-5A67-4488-883E-7425BD9674B2}" dt="2023-10-11T10:46:39.215" v="359" actId="14100"/>
          <ac:grpSpMkLst>
            <pc:docMk/>
            <pc:sldMk cId="326252881" sldId="1887"/>
            <ac:grpSpMk id="4" creationId="{00000000-0000-0000-0000-000000000000}"/>
          </ac:grpSpMkLst>
        </pc:grpChg>
      </pc:sldChg>
      <pc:sldChg chg="del">
        <pc:chgData name="Willigen, R.F. van der (Rob)" userId="b43bdd62-7b82-48e9-86cd-c7c10e260c14" providerId="ADAL" clId="{1C2439ED-5A67-4488-883E-7425BD9674B2}" dt="2023-10-11T10:21:52.268" v="7" actId="47"/>
        <pc:sldMkLst>
          <pc:docMk/>
          <pc:sldMk cId="3458380819" sldId="1898"/>
        </pc:sldMkLst>
      </pc:sldChg>
      <pc:sldChg chg="del">
        <pc:chgData name="Willigen, R.F. van der (Rob)" userId="b43bdd62-7b82-48e9-86cd-c7c10e260c14" providerId="ADAL" clId="{1C2439ED-5A67-4488-883E-7425BD9674B2}" dt="2023-10-11T10:21:52.268" v="7" actId="47"/>
        <pc:sldMkLst>
          <pc:docMk/>
          <pc:sldMk cId="217844564" sldId="1900"/>
        </pc:sldMkLst>
      </pc:sldChg>
      <pc:sldChg chg="del">
        <pc:chgData name="Willigen, R.F. van der (Rob)" userId="b43bdd62-7b82-48e9-86cd-c7c10e260c14" providerId="ADAL" clId="{1C2439ED-5A67-4488-883E-7425BD9674B2}" dt="2023-10-11T10:21:52.268" v="7" actId="47"/>
        <pc:sldMkLst>
          <pc:docMk/>
          <pc:sldMk cId="2557362059" sldId="1901"/>
        </pc:sldMkLst>
      </pc:sldChg>
      <pc:sldChg chg="del">
        <pc:chgData name="Willigen, R.F. van der (Rob)" userId="b43bdd62-7b82-48e9-86cd-c7c10e260c14" providerId="ADAL" clId="{1C2439ED-5A67-4488-883E-7425BD9674B2}" dt="2023-10-11T10:21:52.268" v="7" actId="47"/>
        <pc:sldMkLst>
          <pc:docMk/>
          <pc:sldMk cId="64678054" sldId="1903"/>
        </pc:sldMkLst>
      </pc:sldChg>
      <pc:sldChg chg="del">
        <pc:chgData name="Willigen, R.F. van der (Rob)" userId="b43bdd62-7b82-48e9-86cd-c7c10e260c14" providerId="ADAL" clId="{1C2439ED-5A67-4488-883E-7425BD9674B2}" dt="2023-10-11T10:21:52.268" v="7" actId="47"/>
        <pc:sldMkLst>
          <pc:docMk/>
          <pc:sldMk cId="3295690303" sldId="1904"/>
        </pc:sldMkLst>
      </pc:sldChg>
      <pc:sldChg chg="del">
        <pc:chgData name="Willigen, R.F. van der (Rob)" userId="b43bdd62-7b82-48e9-86cd-c7c10e260c14" providerId="ADAL" clId="{1C2439ED-5A67-4488-883E-7425BD9674B2}" dt="2023-10-11T10:21:52.268" v="7" actId="47"/>
        <pc:sldMkLst>
          <pc:docMk/>
          <pc:sldMk cId="3590690114" sldId="1907"/>
        </pc:sldMkLst>
      </pc:sldChg>
      <pc:sldChg chg="del">
        <pc:chgData name="Willigen, R.F. van der (Rob)" userId="b43bdd62-7b82-48e9-86cd-c7c10e260c14" providerId="ADAL" clId="{1C2439ED-5A67-4488-883E-7425BD9674B2}" dt="2023-10-11T10:21:52.268" v="7" actId="47"/>
        <pc:sldMkLst>
          <pc:docMk/>
          <pc:sldMk cId="938264111" sldId="1908"/>
        </pc:sldMkLst>
      </pc:sldChg>
      <pc:sldChg chg="del">
        <pc:chgData name="Willigen, R.F. van der (Rob)" userId="b43bdd62-7b82-48e9-86cd-c7c10e260c14" providerId="ADAL" clId="{1C2439ED-5A67-4488-883E-7425BD9674B2}" dt="2023-10-11T10:21:52.268" v="7" actId="47"/>
        <pc:sldMkLst>
          <pc:docMk/>
          <pc:sldMk cId="599922303" sldId="1910"/>
        </pc:sldMkLst>
      </pc:sldChg>
      <pc:sldChg chg="del">
        <pc:chgData name="Willigen, R.F. van der (Rob)" userId="b43bdd62-7b82-48e9-86cd-c7c10e260c14" providerId="ADAL" clId="{1C2439ED-5A67-4488-883E-7425BD9674B2}" dt="2023-10-11T10:21:52.268" v="7" actId="47"/>
        <pc:sldMkLst>
          <pc:docMk/>
          <pc:sldMk cId="1035005200" sldId="1911"/>
        </pc:sldMkLst>
      </pc:sldChg>
      <pc:sldChg chg="del">
        <pc:chgData name="Willigen, R.F. van der (Rob)" userId="b43bdd62-7b82-48e9-86cd-c7c10e260c14" providerId="ADAL" clId="{1C2439ED-5A67-4488-883E-7425BD9674B2}" dt="2023-10-11T10:21:52.268" v="7" actId="47"/>
        <pc:sldMkLst>
          <pc:docMk/>
          <pc:sldMk cId="739956028" sldId="1912"/>
        </pc:sldMkLst>
      </pc:sldChg>
      <pc:sldChg chg="del">
        <pc:chgData name="Willigen, R.F. van der (Rob)" userId="b43bdd62-7b82-48e9-86cd-c7c10e260c14" providerId="ADAL" clId="{1C2439ED-5A67-4488-883E-7425BD9674B2}" dt="2023-10-11T10:21:52.268" v="7" actId="47"/>
        <pc:sldMkLst>
          <pc:docMk/>
          <pc:sldMk cId="3597975272" sldId="1913"/>
        </pc:sldMkLst>
      </pc:sldChg>
      <pc:sldChg chg="del">
        <pc:chgData name="Willigen, R.F. van der (Rob)" userId="b43bdd62-7b82-48e9-86cd-c7c10e260c14" providerId="ADAL" clId="{1C2439ED-5A67-4488-883E-7425BD9674B2}" dt="2023-10-11T10:21:52.268" v="7" actId="47"/>
        <pc:sldMkLst>
          <pc:docMk/>
          <pc:sldMk cId="2910613373" sldId="1914"/>
        </pc:sldMkLst>
      </pc:sldChg>
      <pc:sldChg chg="del">
        <pc:chgData name="Willigen, R.F. van der (Rob)" userId="b43bdd62-7b82-48e9-86cd-c7c10e260c14" providerId="ADAL" clId="{1C2439ED-5A67-4488-883E-7425BD9674B2}" dt="2023-10-11T10:21:52.268" v="7" actId="47"/>
        <pc:sldMkLst>
          <pc:docMk/>
          <pc:sldMk cId="3405099017" sldId="1915"/>
        </pc:sldMkLst>
      </pc:sldChg>
      <pc:sldChg chg="del">
        <pc:chgData name="Willigen, R.F. van der (Rob)" userId="b43bdd62-7b82-48e9-86cd-c7c10e260c14" providerId="ADAL" clId="{1C2439ED-5A67-4488-883E-7425BD9674B2}" dt="2023-10-11T10:21:52.268" v="7" actId="47"/>
        <pc:sldMkLst>
          <pc:docMk/>
          <pc:sldMk cId="1268587868" sldId="1916"/>
        </pc:sldMkLst>
      </pc:sldChg>
      <pc:sldChg chg="del">
        <pc:chgData name="Willigen, R.F. van der (Rob)" userId="b43bdd62-7b82-48e9-86cd-c7c10e260c14" providerId="ADAL" clId="{1C2439ED-5A67-4488-883E-7425BD9674B2}" dt="2023-10-11T10:21:52.268" v="7" actId="47"/>
        <pc:sldMkLst>
          <pc:docMk/>
          <pc:sldMk cId="351465107" sldId="1917"/>
        </pc:sldMkLst>
      </pc:sldChg>
      <pc:sldChg chg="del">
        <pc:chgData name="Willigen, R.F. van der (Rob)" userId="b43bdd62-7b82-48e9-86cd-c7c10e260c14" providerId="ADAL" clId="{1C2439ED-5A67-4488-883E-7425BD9674B2}" dt="2023-10-11T10:21:52.268" v="7" actId="47"/>
        <pc:sldMkLst>
          <pc:docMk/>
          <pc:sldMk cId="424001269" sldId="1918"/>
        </pc:sldMkLst>
      </pc:sldChg>
      <pc:sldChg chg="del">
        <pc:chgData name="Willigen, R.F. van der (Rob)" userId="b43bdd62-7b82-48e9-86cd-c7c10e260c14" providerId="ADAL" clId="{1C2439ED-5A67-4488-883E-7425BD9674B2}" dt="2023-10-11T10:21:52.268" v="7" actId="47"/>
        <pc:sldMkLst>
          <pc:docMk/>
          <pc:sldMk cId="3981538841" sldId="1919"/>
        </pc:sldMkLst>
      </pc:sldChg>
      <pc:sldChg chg="del">
        <pc:chgData name="Willigen, R.F. van der (Rob)" userId="b43bdd62-7b82-48e9-86cd-c7c10e260c14" providerId="ADAL" clId="{1C2439ED-5A67-4488-883E-7425BD9674B2}" dt="2023-10-11T10:21:52.268" v="7" actId="47"/>
        <pc:sldMkLst>
          <pc:docMk/>
          <pc:sldMk cId="3691354258" sldId="1920"/>
        </pc:sldMkLst>
      </pc:sldChg>
      <pc:sldChg chg="del">
        <pc:chgData name="Willigen, R.F. van der (Rob)" userId="b43bdd62-7b82-48e9-86cd-c7c10e260c14" providerId="ADAL" clId="{1C2439ED-5A67-4488-883E-7425BD9674B2}" dt="2023-10-11T10:21:52.268" v="7" actId="47"/>
        <pc:sldMkLst>
          <pc:docMk/>
          <pc:sldMk cId="711703970" sldId="1922"/>
        </pc:sldMkLst>
      </pc:sldChg>
      <pc:sldChg chg="del">
        <pc:chgData name="Willigen, R.F. van der (Rob)" userId="b43bdd62-7b82-48e9-86cd-c7c10e260c14" providerId="ADAL" clId="{1C2439ED-5A67-4488-883E-7425BD9674B2}" dt="2023-10-11T10:21:52.268" v="7" actId="47"/>
        <pc:sldMkLst>
          <pc:docMk/>
          <pc:sldMk cId="1565320565" sldId="1925"/>
        </pc:sldMkLst>
      </pc:sldChg>
      <pc:sldChg chg="del">
        <pc:chgData name="Willigen, R.F. van der (Rob)" userId="b43bdd62-7b82-48e9-86cd-c7c10e260c14" providerId="ADAL" clId="{1C2439ED-5A67-4488-883E-7425BD9674B2}" dt="2023-10-11T10:21:52.268" v="7" actId="47"/>
        <pc:sldMkLst>
          <pc:docMk/>
          <pc:sldMk cId="64506238" sldId="1927"/>
        </pc:sldMkLst>
      </pc:sldChg>
      <pc:sldChg chg="del">
        <pc:chgData name="Willigen, R.F. van der (Rob)" userId="b43bdd62-7b82-48e9-86cd-c7c10e260c14" providerId="ADAL" clId="{1C2439ED-5A67-4488-883E-7425BD9674B2}" dt="2023-10-11T10:21:52.268" v="7" actId="47"/>
        <pc:sldMkLst>
          <pc:docMk/>
          <pc:sldMk cId="772927971" sldId="1928"/>
        </pc:sldMkLst>
      </pc:sldChg>
      <pc:sldChg chg="del">
        <pc:chgData name="Willigen, R.F. van der (Rob)" userId="b43bdd62-7b82-48e9-86cd-c7c10e260c14" providerId="ADAL" clId="{1C2439ED-5A67-4488-883E-7425BD9674B2}" dt="2023-10-11T10:21:52.268" v="7" actId="47"/>
        <pc:sldMkLst>
          <pc:docMk/>
          <pc:sldMk cId="2542261876" sldId="1929"/>
        </pc:sldMkLst>
      </pc:sldChg>
      <pc:sldChg chg="del">
        <pc:chgData name="Willigen, R.F. van der (Rob)" userId="b43bdd62-7b82-48e9-86cd-c7c10e260c14" providerId="ADAL" clId="{1C2439ED-5A67-4488-883E-7425BD9674B2}" dt="2023-10-11T10:21:52.268" v="7" actId="47"/>
        <pc:sldMkLst>
          <pc:docMk/>
          <pc:sldMk cId="0" sldId="1930"/>
        </pc:sldMkLst>
      </pc:sldChg>
      <pc:sldChg chg="del">
        <pc:chgData name="Willigen, R.F. van der (Rob)" userId="b43bdd62-7b82-48e9-86cd-c7c10e260c14" providerId="ADAL" clId="{1C2439ED-5A67-4488-883E-7425BD9674B2}" dt="2023-10-11T10:21:52.268" v="7" actId="47"/>
        <pc:sldMkLst>
          <pc:docMk/>
          <pc:sldMk cId="824482352" sldId="1931"/>
        </pc:sldMkLst>
      </pc:sldChg>
      <pc:sldChg chg="del">
        <pc:chgData name="Willigen, R.F. van der (Rob)" userId="b43bdd62-7b82-48e9-86cd-c7c10e260c14" providerId="ADAL" clId="{1C2439ED-5A67-4488-883E-7425BD9674B2}" dt="2023-10-11T10:21:52.268" v="7" actId="47"/>
        <pc:sldMkLst>
          <pc:docMk/>
          <pc:sldMk cId="350491618" sldId="1932"/>
        </pc:sldMkLst>
      </pc:sldChg>
      <pc:sldChg chg="del">
        <pc:chgData name="Willigen, R.F. van der (Rob)" userId="b43bdd62-7b82-48e9-86cd-c7c10e260c14" providerId="ADAL" clId="{1C2439ED-5A67-4488-883E-7425BD9674B2}" dt="2023-10-11T10:21:52.268" v="7" actId="47"/>
        <pc:sldMkLst>
          <pc:docMk/>
          <pc:sldMk cId="2506281767" sldId="1938"/>
        </pc:sldMkLst>
      </pc:sldChg>
      <pc:sldChg chg="del">
        <pc:chgData name="Willigen, R.F. van der (Rob)" userId="b43bdd62-7b82-48e9-86cd-c7c10e260c14" providerId="ADAL" clId="{1C2439ED-5A67-4488-883E-7425BD9674B2}" dt="2023-10-11T10:21:52.268" v="7" actId="47"/>
        <pc:sldMkLst>
          <pc:docMk/>
          <pc:sldMk cId="3782009186" sldId="1939"/>
        </pc:sldMkLst>
      </pc:sldChg>
      <pc:sldChg chg="del">
        <pc:chgData name="Willigen, R.F. van der (Rob)" userId="b43bdd62-7b82-48e9-86cd-c7c10e260c14" providerId="ADAL" clId="{1C2439ED-5A67-4488-883E-7425BD9674B2}" dt="2023-10-11T10:21:52.268" v="7" actId="47"/>
        <pc:sldMkLst>
          <pc:docMk/>
          <pc:sldMk cId="3597165944" sldId="1940"/>
        </pc:sldMkLst>
      </pc:sldChg>
      <pc:sldChg chg="del">
        <pc:chgData name="Willigen, R.F. van der (Rob)" userId="b43bdd62-7b82-48e9-86cd-c7c10e260c14" providerId="ADAL" clId="{1C2439ED-5A67-4488-883E-7425BD9674B2}" dt="2023-10-11T10:21:52.268" v="7" actId="47"/>
        <pc:sldMkLst>
          <pc:docMk/>
          <pc:sldMk cId="2538182378" sldId="1941"/>
        </pc:sldMkLst>
      </pc:sldChg>
      <pc:sldChg chg="del">
        <pc:chgData name="Willigen, R.F. van der (Rob)" userId="b43bdd62-7b82-48e9-86cd-c7c10e260c14" providerId="ADAL" clId="{1C2439ED-5A67-4488-883E-7425BD9674B2}" dt="2023-10-11T10:21:52.268" v="7" actId="47"/>
        <pc:sldMkLst>
          <pc:docMk/>
          <pc:sldMk cId="3941369171" sldId="1942"/>
        </pc:sldMkLst>
      </pc:sldChg>
      <pc:sldChg chg="del">
        <pc:chgData name="Willigen, R.F. van der (Rob)" userId="b43bdd62-7b82-48e9-86cd-c7c10e260c14" providerId="ADAL" clId="{1C2439ED-5A67-4488-883E-7425BD9674B2}" dt="2023-10-11T10:21:52.268" v="7" actId="47"/>
        <pc:sldMkLst>
          <pc:docMk/>
          <pc:sldMk cId="146585510" sldId="1943"/>
        </pc:sldMkLst>
      </pc:sldChg>
      <pc:sldChg chg="del">
        <pc:chgData name="Willigen, R.F. van der (Rob)" userId="b43bdd62-7b82-48e9-86cd-c7c10e260c14" providerId="ADAL" clId="{1C2439ED-5A67-4488-883E-7425BD9674B2}" dt="2023-10-11T10:20:44.216" v="5" actId="47"/>
        <pc:sldMkLst>
          <pc:docMk/>
          <pc:sldMk cId="3083989406" sldId="1946"/>
        </pc:sldMkLst>
      </pc:sldChg>
      <pc:sldChg chg="del">
        <pc:chgData name="Willigen, R.F. van der (Rob)" userId="b43bdd62-7b82-48e9-86cd-c7c10e260c14" providerId="ADAL" clId="{1C2439ED-5A67-4488-883E-7425BD9674B2}" dt="2023-10-11T10:21:52.268" v="7" actId="47"/>
        <pc:sldMkLst>
          <pc:docMk/>
          <pc:sldMk cId="2159809862" sldId="1949"/>
        </pc:sldMkLst>
      </pc:sldChg>
      <pc:sldChg chg="del">
        <pc:chgData name="Willigen, R.F. van der (Rob)" userId="b43bdd62-7b82-48e9-86cd-c7c10e260c14" providerId="ADAL" clId="{1C2439ED-5A67-4488-883E-7425BD9674B2}" dt="2023-10-11T10:21:52.268" v="7" actId="47"/>
        <pc:sldMkLst>
          <pc:docMk/>
          <pc:sldMk cId="440768424" sldId="1950"/>
        </pc:sldMkLst>
      </pc:sldChg>
      <pc:sldChg chg="ord">
        <pc:chgData name="Willigen, R.F. van der (Rob)" userId="b43bdd62-7b82-48e9-86cd-c7c10e260c14" providerId="ADAL" clId="{1C2439ED-5A67-4488-883E-7425BD9674B2}" dt="2023-10-11T11:48:11.039" v="541"/>
        <pc:sldMkLst>
          <pc:docMk/>
          <pc:sldMk cId="3927198094" sldId="1955"/>
        </pc:sldMkLst>
      </pc:sldChg>
      <pc:sldChg chg="modSp add mod ord">
        <pc:chgData name="Willigen, R.F. van der (Rob)" userId="b43bdd62-7b82-48e9-86cd-c7c10e260c14" providerId="ADAL" clId="{1C2439ED-5A67-4488-883E-7425BD9674B2}" dt="2023-10-11T11:14:34.506" v="451" actId="20577"/>
        <pc:sldMkLst>
          <pc:docMk/>
          <pc:sldMk cId="4179767770" sldId="1957"/>
        </pc:sldMkLst>
        <pc:spChg chg="mod">
          <ac:chgData name="Willigen, R.F. van der (Rob)" userId="b43bdd62-7b82-48e9-86cd-c7c10e260c14" providerId="ADAL" clId="{1C2439ED-5A67-4488-883E-7425BD9674B2}" dt="2023-10-11T11:14:34.506" v="451" actId="20577"/>
          <ac:spMkLst>
            <pc:docMk/>
            <pc:sldMk cId="4179767770" sldId="1957"/>
            <ac:spMk id="4" creationId="{F3EAB210-A0CE-1434-FF2D-87E901C11F8D}"/>
          </ac:spMkLst>
        </pc:spChg>
      </pc:sldChg>
      <pc:sldChg chg="add">
        <pc:chgData name="Willigen, R.F. van der (Rob)" userId="b43bdd62-7b82-48e9-86cd-c7c10e260c14" providerId="ADAL" clId="{1C2439ED-5A67-4488-883E-7425BD9674B2}" dt="2023-10-11T10:41:52.395" v="257"/>
        <pc:sldMkLst>
          <pc:docMk/>
          <pc:sldMk cId="2024797547" sldId="1958"/>
        </pc:sldMkLst>
      </pc:sldChg>
      <pc:sldChg chg="modSp add mod">
        <pc:chgData name="Willigen, R.F. van der (Rob)" userId="b43bdd62-7b82-48e9-86cd-c7c10e260c14" providerId="ADAL" clId="{1C2439ED-5A67-4488-883E-7425BD9674B2}" dt="2023-10-11T11:19:05.138" v="474" actId="20577"/>
        <pc:sldMkLst>
          <pc:docMk/>
          <pc:sldMk cId="2355962246" sldId="1959"/>
        </pc:sldMkLst>
        <pc:spChg chg="mod">
          <ac:chgData name="Willigen, R.F. van der (Rob)" userId="b43bdd62-7b82-48e9-86cd-c7c10e260c14" providerId="ADAL" clId="{1C2439ED-5A67-4488-883E-7425BD9674B2}" dt="2023-10-11T11:18:15.680" v="472" actId="1076"/>
          <ac:spMkLst>
            <pc:docMk/>
            <pc:sldMk cId="2355962246" sldId="1959"/>
            <ac:spMk id="3" creationId="{0541A507-2CFE-DADA-0C8F-0896CA509224}"/>
          </ac:spMkLst>
        </pc:spChg>
        <pc:spChg chg="mod">
          <ac:chgData name="Willigen, R.F. van der (Rob)" userId="b43bdd62-7b82-48e9-86cd-c7c10e260c14" providerId="ADAL" clId="{1C2439ED-5A67-4488-883E-7425BD9674B2}" dt="2023-10-11T11:19:05.138" v="474" actId="20577"/>
          <ac:spMkLst>
            <pc:docMk/>
            <pc:sldMk cId="2355962246" sldId="1959"/>
            <ac:spMk id="8" creationId="{00000000-0000-0000-0000-000000000000}"/>
          </ac:spMkLst>
        </pc:spChg>
      </pc:sldChg>
      <pc:sldChg chg="modSp add del mod">
        <pc:chgData name="Willigen, R.F. van der (Rob)" userId="b43bdd62-7b82-48e9-86cd-c7c10e260c14" providerId="ADAL" clId="{1C2439ED-5A67-4488-883E-7425BD9674B2}" dt="2023-10-11T11:29:09.810" v="524" actId="47"/>
        <pc:sldMkLst>
          <pc:docMk/>
          <pc:sldMk cId="4120584881" sldId="1960"/>
        </pc:sldMkLst>
        <pc:spChg chg="mod">
          <ac:chgData name="Willigen, R.F. van der (Rob)" userId="b43bdd62-7b82-48e9-86cd-c7c10e260c14" providerId="ADAL" clId="{1C2439ED-5A67-4488-883E-7425BD9674B2}" dt="2023-10-11T11:20:59.410" v="516" actId="20577"/>
          <ac:spMkLst>
            <pc:docMk/>
            <pc:sldMk cId="4120584881" sldId="1960"/>
            <ac:spMk id="7" creationId="{796A2881-A5DB-F1FA-78DC-5F9D7D1CDB03}"/>
          </ac:spMkLst>
        </pc:spChg>
      </pc:sldChg>
      <pc:sldMasterChg chg="delSldLayout">
        <pc:chgData name="Willigen, R.F. van der (Rob)" userId="b43bdd62-7b82-48e9-86cd-c7c10e260c14" providerId="ADAL" clId="{1C2439ED-5A67-4488-883E-7425BD9674B2}" dt="2023-10-11T10:20:40.797" v="1" actId="47"/>
        <pc:sldMasterMkLst>
          <pc:docMk/>
          <pc:sldMasterMk cId="2600388679" sldId="2147483667"/>
        </pc:sldMasterMkLst>
        <pc:sldLayoutChg chg="del">
          <pc:chgData name="Willigen, R.F. van der (Rob)" userId="b43bdd62-7b82-48e9-86cd-c7c10e260c14" providerId="ADAL" clId="{1C2439ED-5A67-4488-883E-7425BD9674B2}" dt="2023-10-11T10:20:40.797" v="1" actId="47"/>
          <pc:sldLayoutMkLst>
            <pc:docMk/>
            <pc:sldMasterMk cId="2600388679" sldId="2147483667"/>
            <pc:sldLayoutMk cId="2008557207" sldId="2147483702"/>
          </pc:sldLayoutMkLst>
        </pc:sldLayoutChg>
      </pc:sldMasterChg>
    </pc:docChg>
  </pc:docChgLst>
  <pc:docChgLst>
    <pc:chgData name="Willigen, R.F. van der (Rob)" userId="b43bdd62-7b82-48e9-86cd-c7c10e260c14" providerId="ADAL" clId="{0B11E579-70FF-4B8E-944F-53419B9B8339}"/>
    <pc:docChg chg="undo custSel addSld delSld modSld sldOrd">
      <pc:chgData name="Willigen, R.F. van der (Rob)" userId="b43bdd62-7b82-48e9-86cd-c7c10e260c14" providerId="ADAL" clId="{0B11E579-70FF-4B8E-944F-53419B9B8339}" dt="2023-05-10T11:19:30.675" v="513"/>
      <pc:docMkLst>
        <pc:docMk/>
      </pc:docMkLst>
      <pc:sldChg chg="add ord">
        <pc:chgData name="Willigen, R.F. van der (Rob)" userId="b43bdd62-7b82-48e9-86cd-c7c10e260c14" providerId="ADAL" clId="{0B11E579-70FF-4B8E-944F-53419B9B8339}" dt="2023-05-10T11:19:30.675" v="513"/>
        <pc:sldMkLst>
          <pc:docMk/>
          <pc:sldMk cId="3896798900" sldId="332"/>
        </pc:sldMkLst>
      </pc:sldChg>
      <pc:sldChg chg="del">
        <pc:chgData name="Willigen, R.F. van der (Rob)" userId="b43bdd62-7b82-48e9-86cd-c7c10e260c14" providerId="ADAL" clId="{0B11E579-70FF-4B8E-944F-53419B9B8339}" dt="2023-05-10T11:12:13.729" v="486" actId="47"/>
        <pc:sldMkLst>
          <pc:docMk/>
          <pc:sldMk cId="1043646486" sldId="712"/>
        </pc:sldMkLst>
      </pc:sldChg>
      <pc:sldChg chg="del">
        <pc:chgData name="Willigen, R.F. van der (Rob)" userId="b43bdd62-7b82-48e9-86cd-c7c10e260c14" providerId="ADAL" clId="{0B11E579-70FF-4B8E-944F-53419B9B8339}" dt="2023-05-10T10:25:10.106" v="102" actId="47"/>
        <pc:sldMkLst>
          <pc:docMk/>
          <pc:sldMk cId="2865494874" sldId="1178"/>
        </pc:sldMkLst>
      </pc:sldChg>
      <pc:sldChg chg="delSp modSp add mod ord">
        <pc:chgData name="Willigen, R.F. van der (Rob)" userId="b43bdd62-7b82-48e9-86cd-c7c10e260c14" providerId="ADAL" clId="{0B11E579-70FF-4B8E-944F-53419B9B8339}" dt="2023-05-10T10:44:19.326" v="282"/>
        <pc:sldMkLst>
          <pc:docMk/>
          <pc:sldMk cId="4107736301" sldId="1414"/>
        </pc:sldMkLst>
        <pc:spChg chg="del">
          <ac:chgData name="Willigen, R.F. van der (Rob)" userId="b43bdd62-7b82-48e9-86cd-c7c10e260c14" providerId="ADAL" clId="{0B11E579-70FF-4B8E-944F-53419B9B8339}" dt="2023-05-10T10:43:26.005" v="277" actId="478"/>
          <ac:spMkLst>
            <pc:docMk/>
            <pc:sldMk cId="4107736301" sldId="1414"/>
            <ac:spMk id="19" creationId="{B1F046D0-FEFA-0C40-BC49-F3FA71044851}"/>
          </ac:spMkLst>
        </pc:spChg>
        <pc:picChg chg="mod modCrop">
          <ac:chgData name="Willigen, R.F. van der (Rob)" userId="b43bdd62-7b82-48e9-86cd-c7c10e260c14" providerId="ADAL" clId="{0B11E579-70FF-4B8E-944F-53419B9B8339}" dt="2023-05-10T10:43:51.460" v="280" actId="1076"/>
          <ac:picMkLst>
            <pc:docMk/>
            <pc:sldMk cId="4107736301" sldId="1414"/>
            <ac:picMk id="8" creationId="{196E9E5B-44BB-0F4A-BA93-23D0045279AC}"/>
          </ac:picMkLst>
        </pc:picChg>
      </pc:sldChg>
      <pc:sldChg chg="delSp modSp add mod">
        <pc:chgData name="Willigen, R.F. van der (Rob)" userId="b43bdd62-7b82-48e9-86cd-c7c10e260c14" providerId="ADAL" clId="{0B11E579-70FF-4B8E-944F-53419B9B8339}" dt="2023-05-10T10:42:39.787" v="275" actId="1076"/>
        <pc:sldMkLst>
          <pc:docMk/>
          <pc:sldMk cId="1780487310" sldId="1416"/>
        </pc:sldMkLst>
        <pc:spChg chg="del">
          <ac:chgData name="Willigen, R.F. van der (Rob)" userId="b43bdd62-7b82-48e9-86cd-c7c10e260c14" providerId="ADAL" clId="{0B11E579-70FF-4B8E-944F-53419B9B8339}" dt="2023-05-10T10:42:22.149" v="269" actId="478"/>
          <ac:spMkLst>
            <pc:docMk/>
            <pc:sldMk cId="1780487310" sldId="1416"/>
            <ac:spMk id="19" creationId="{B1F046D0-FEFA-0C40-BC49-F3FA71044851}"/>
          </ac:spMkLst>
        </pc:spChg>
        <pc:picChg chg="mod">
          <ac:chgData name="Willigen, R.F. van der (Rob)" userId="b43bdd62-7b82-48e9-86cd-c7c10e260c14" providerId="ADAL" clId="{0B11E579-70FF-4B8E-944F-53419B9B8339}" dt="2023-05-10T10:42:28.753" v="272" actId="1076"/>
          <ac:picMkLst>
            <pc:docMk/>
            <pc:sldMk cId="1780487310" sldId="1416"/>
            <ac:picMk id="2" creationId="{7D471EAC-10EF-534B-80E7-31869E001671}"/>
          </ac:picMkLst>
        </pc:picChg>
        <pc:picChg chg="mod">
          <ac:chgData name="Willigen, R.F. van der (Rob)" userId="b43bdd62-7b82-48e9-86cd-c7c10e260c14" providerId="ADAL" clId="{0B11E579-70FF-4B8E-944F-53419B9B8339}" dt="2023-05-10T10:42:37.042" v="274" actId="14100"/>
          <ac:picMkLst>
            <pc:docMk/>
            <pc:sldMk cId="1780487310" sldId="1416"/>
            <ac:picMk id="3" creationId="{90EA1C35-0E0F-AC46-9764-E8F14AA83B18}"/>
          </ac:picMkLst>
        </pc:picChg>
        <pc:picChg chg="mod">
          <ac:chgData name="Willigen, R.F. van der (Rob)" userId="b43bdd62-7b82-48e9-86cd-c7c10e260c14" providerId="ADAL" clId="{0B11E579-70FF-4B8E-944F-53419B9B8339}" dt="2023-05-10T10:42:39.787" v="275" actId="1076"/>
          <ac:picMkLst>
            <pc:docMk/>
            <pc:sldMk cId="1780487310" sldId="1416"/>
            <ac:picMk id="4" creationId="{A2C9099E-6FD9-B44A-91B7-37B621E44C52}"/>
          </ac:picMkLst>
        </pc:picChg>
      </pc:sldChg>
      <pc:sldChg chg="delSp modSp add mod">
        <pc:chgData name="Willigen, R.F. van der (Rob)" userId="b43bdd62-7b82-48e9-86cd-c7c10e260c14" providerId="ADAL" clId="{0B11E579-70FF-4B8E-944F-53419B9B8339}" dt="2023-05-10T10:45:19.227" v="287" actId="1076"/>
        <pc:sldMkLst>
          <pc:docMk/>
          <pc:sldMk cId="77957718" sldId="1433"/>
        </pc:sldMkLst>
        <pc:spChg chg="del">
          <ac:chgData name="Willigen, R.F. van der (Rob)" userId="b43bdd62-7b82-48e9-86cd-c7c10e260c14" providerId="ADAL" clId="{0B11E579-70FF-4B8E-944F-53419B9B8339}" dt="2023-05-10T10:45:04.196" v="284" actId="478"/>
          <ac:spMkLst>
            <pc:docMk/>
            <pc:sldMk cId="77957718" sldId="1433"/>
            <ac:spMk id="19" creationId="{B1F046D0-FEFA-0C40-BC49-F3FA71044851}"/>
          </ac:spMkLst>
        </pc:spChg>
        <pc:picChg chg="mod">
          <ac:chgData name="Willigen, R.F. van der (Rob)" userId="b43bdd62-7b82-48e9-86cd-c7c10e260c14" providerId="ADAL" clId="{0B11E579-70FF-4B8E-944F-53419B9B8339}" dt="2023-05-10T10:45:19.227" v="287" actId="1076"/>
          <ac:picMkLst>
            <pc:docMk/>
            <pc:sldMk cId="77957718" sldId="1433"/>
            <ac:picMk id="9" creationId="{2C6F8F63-37E4-C94F-BAB9-34CB1483AF51}"/>
          </ac:picMkLst>
        </pc:picChg>
      </pc:sldChg>
      <pc:sldChg chg="delSp modSp mod">
        <pc:chgData name="Willigen, R.F. van der (Rob)" userId="b43bdd62-7b82-48e9-86cd-c7c10e260c14" providerId="ADAL" clId="{0B11E579-70FF-4B8E-944F-53419B9B8339}" dt="2023-05-10T10:54:31.506" v="385" actId="1076"/>
        <pc:sldMkLst>
          <pc:docMk/>
          <pc:sldMk cId="1984297888" sldId="1442"/>
        </pc:sldMkLst>
        <pc:spChg chg="mod">
          <ac:chgData name="Willigen, R.F. van der (Rob)" userId="b43bdd62-7b82-48e9-86cd-c7c10e260c14" providerId="ADAL" clId="{0B11E579-70FF-4B8E-944F-53419B9B8339}" dt="2023-05-10T10:53:50.291" v="373" actId="20577"/>
          <ac:spMkLst>
            <pc:docMk/>
            <pc:sldMk cId="1984297888" sldId="1442"/>
            <ac:spMk id="9" creationId="{DCF75DED-01AD-4C8C-B935-5C20165011A7}"/>
          </ac:spMkLst>
        </pc:spChg>
        <pc:picChg chg="mod">
          <ac:chgData name="Willigen, R.F. van der (Rob)" userId="b43bdd62-7b82-48e9-86cd-c7c10e260c14" providerId="ADAL" clId="{0B11E579-70FF-4B8E-944F-53419B9B8339}" dt="2023-05-10T10:54:27.012" v="382" actId="1076"/>
          <ac:picMkLst>
            <pc:docMk/>
            <pc:sldMk cId="1984297888" sldId="1442"/>
            <ac:picMk id="3" creationId="{C49E3F10-63F5-E04B-B7BC-59950FB1EF13}"/>
          </ac:picMkLst>
        </pc:picChg>
        <pc:picChg chg="mod">
          <ac:chgData name="Willigen, R.F. van der (Rob)" userId="b43bdd62-7b82-48e9-86cd-c7c10e260c14" providerId="ADAL" clId="{0B11E579-70FF-4B8E-944F-53419B9B8339}" dt="2023-05-10T10:54:31.506" v="385" actId="1076"/>
          <ac:picMkLst>
            <pc:docMk/>
            <pc:sldMk cId="1984297888" sldId="1442"/>
            <ac:picMk id="5" creationId="{BB943C2E-A7C5-7847-AB31-46408827F137}"/>
          </ac:picMkLst>
        </pc:picChg>
        <pc:picChg chg="del mod">
          <ac:chgData name="Willigen, R.F. van der (Rob)" userId="b43bdd62-7b82-48e9-86cd-c7c10e260c14" providerId="ADAL" clId="{0B11E579-70FF-4B8E-944F-53419B9B8339}" dt="2023-05-10T10:54:02.450" v="377" actId="478"/>
          <ac:picMkLst>
            <pc:docMk/>
            <pc:sldMk cId="1984297888" sldId="1442"/>
            <ac:picMk id="6" creationId="{B7542CA2-F60F-3E4F-B1EF-50341AC95067}"/>
          </ac:picMkLst>
        </pc:picChg>
      </pc:sldChg>
      <pc:sldChg chg="addSp delSp modSp mod">
        <pc:chgData name="Willigen, R.F. van der (Rob)" userId="b43bdd62-7b82-48e9-86cd-c7c10e260c14" providerId="ADAL" clId="{0B11E579-70FF-4B8E-944F-53419B9B8339}" dt="2023-05-10T10:41:06.339" v="267" actId="14100"/>
        <pc:sldMkLst>
          <pc:docMk/>
          <pc:sldMk cId="454509505" sldId="1445"/>
        </pc:sldMkLst>
        <pc:spChg chg="del mod">
          <ac:chgData name="Willigen, R.F. van der (Rob)" userId="b43bdd62-7b82-48e9-86cd-c7c10e260c14" providerId="ADAL" clId="{0B11E579-70FF-4B8E-944F-53419B9B8339}" dt="2023-05-10T10:13:42.706" v="37" actId="478"/>
          <ac:spMkLst>
            <pc:docMk/>
            <pc:sldMk cId="454509505" sldId="1445"/>
            <ac:spMk id="2" creationId="{23CA6633-AFF2-F142-9EDE-FF8D202F93A2}"/>
          </ac:spMkLst>
        </pc:spChg>
        <pc:spChg chg="del mod">
          <ac:chgData name="Willigen, R.F. van der (Rob)" userId="b43bdd62-7b82-48e9-86cd-c7c10e260c14" providerId="ADAL" clId="{0B11E579-70FF-4B8E-944F-53419B9B8339}" dt="2023-05-10T10:14:46.666" v="44" actId="478"/>
          <ac:spMkLst>
            <pc:docMk/>
            <pc:sldMk cId="454509505" sldId="1445"/>
            <ac:spMk id="6" creationId="{4BF33E0F-0D31-4534-BA0F-301A70A7148E}"/>
          </ac:spMkLst>
        </pc:spChg>
        <pc:spChg chg="add mod">
          <ac:chgData name="Willigen, R.F. van der (Rob)" userId="b43bdd62-7b82-48e9-86cd-c7c10e260c14" providerId="ADAL" clId="{0B11E579-70FF-4B8E-944F-53419B9B8339}" dt="2023-05-10T10:14:17.378" v="41" actId="1076"/>
          <ac:spMkLst>
            <pc:docMk/>
            <pc:sldMk cId="454509505" sldId="1445"/>
            <ac:spMk id="8" creationId="{E25B652B-9235-2343-B93F-585C33984404}"/>
          </ac:spMkLst>
        </pc:spChg>
        <pc:spChg chg="mod">
          <ac:chgData name="Willigen, R.F. van der (Rob)" userId="b43bdd62-7b82-48e9-86cd-c7c10e260c14" providerId="ADAL" clId="{0B11E579-70FF-4B8E-944F-53419B9B8339}" dt="2023-05-10T10:41:06.339" v="267" actId="14100"/>
          <ac:spMkLst>
            <pc:docMk/>
            <pc:sldMk cId="454509505" sldId="1445"/>
            <ac:spMk id="11" creationId="{FA0B4F31-DD84-46B1-AF5E-F3EEF4B3B3C0}"/>
          </ac:spMkLst>
        </pc:spChg>
        <pc:spChg chg="add del mod">
          <ac:chgData name="Willigen, R.F. van der (Rob)" userId="b43bdd62-7b82-48e9-86cd-c7c10e260c14" providerId="ADAL" clId="{0B11E579-70FF-4B8E-944F-53419B9B8339}" dt="2023-05-10T10:15:04.981" v="48"/>
          <ac:spMkLst>
            <pc:docMk/>
            <pc:sldMk cId="454509505" sldId="1445"/>
            <ac:spMk id="12" creationId="{BCC6BCE5-5786-45A8-D2FD-6B9329E24C3C}"/>
          </ac:spMkLst>
        </pc:spChg>
        <pc:picChg chg="del">
          <ac:chgData name="Willigen, R.F. van der (Rob)" userId="b43bdd62-7b82-48e9-86cd-c7c10e260c14" providerId="ADAL" clId="{0B11E579-70FF-4B8E-944F-53419B9B8339}" dt="2023-05-10T10:13:37.681" v="35" actId="478"/>
          <ac:picMkLst>
            <pc:docMk/>
            <pc:sldMk cId="454509505" sldId="1445"/>
            <ac:picMk id="7" creationId="{169A303E-7F2F-13B2-C923-F774ED98D205}"/>
          </ac:picMkLst>
        </pc:picChg>
        <pc:picChg chg="del">
          <ac:chgData name="Willigen, R.F. van der (Rob)" userId="b43bdd62-7b82-48e9-86cd-c7c10e260c14" providerId="ADAL" clId="{0B11E579-70FF-4B8E-944F-53419B9B8339}" dt="2023-05-10T10:14:36.466" v="43" actId="478"/>
          <ac:picMkLst>
            <pc:docMk/>
            <pc:sldMk cId="454509505" sldId="1445"/>
            <ac:picMk id="9" creationId="{28D2CB94-8819-4586-BCB3-2B8035A79FAE}"/>
          </ac:picMkLst>
        </pc:picChg>
        <pc:picChg chg="add mod">
          <ac:chgData name="Willigen, R.F. van der (Rob)" userId="b43bdd62-7b82-48e9-86cd-c7c10e260c14" providerId="ADAL" clId="{0B11E579-70FF-4B8E-944F-53419B9B8339}" dt="2023-05-10T10:14:19.650" v="42" actId="1076"/>
          <ac:picMkLst>
            <pc:docMk/>
            <pc:sldMk cId="454509505" sldId="1445"/>
            <ac:picMk id="10" creationId="{151C03E5-7824-2969-7FC7-4D3F54290209}"/>
          </ac:picMkLst>
        </pc:picChg>
        <pc:picChg chg="add del mod">
          <ac:chgData name="Willigen, R.F. van der (Rob)" userId="b43bdd62-7b82-48e9-86cd-c7c10e260c14" providerId="ADAL" clId="{0B11E579-70FF-4B8E-944F-53419B9B8339}" dt="2023-05-10T10:15:04.981" v="48"/>
          <ac:picMkLst>
            <pc:docMk/>
            <pc:sldMk cId="454509505" sldId="1445"/>
            <ac:picMk id="13" creationId="{4A61EA16-01F1-0126-FDBE-4B9DEC777D99}"/>
          </ac:picMkLst>
        </pc:picChg>
      </pc:sldChg>
      <pc:sldChg chg="delSp mod">
        <pc:chgData name="Willigen, R.F. van der (Rob)" userId="b43bdd62-7b82-48e9-86cd-c7c10e260c14" providerId="ADAL" clId="{0B11E579-70FF-4B8E-944F-53419B9B8339}" dt="2023-05-10T10:17:45.282" v="95" actId="478"/>
        <pc:sldMkLst>
          <pc:docMk/>
          <pc:sldMk cId="3609136816" sldId="1739"/>
        </pc:sldMkLst>
        <pc:picChg chg="del">
          <ac:chgData name="Willigen, R.F. van der (Rob)" userId="b43bdd62-7b82-48e9-86cd-c7c10e260c14" providerId="ADAL" clId="{0B11E579-70FF-4B8E-944F-53419B9B8339}" dt="2023-05-10T10:17:45.282" v="95" actId="478"/>
          <ac:picMkLst>
            <pc:docMk/>
            <pc:sldMk cId="3609136816" sldId="1739"/>
            <ac:picMk id="5" creationId="{88CA47DA-3A0E-D871-5EE9-7BB563662E14}"/>
          </ac:picMkLst>
        </pc:picChg>
      </pc:sldChg>
      <pc:sldChg chg="add">
        <pc:chgData name="Willigen, R.F. van der (Rob)" userId="b43bdd62-7b82-48e9-86cd-c7c10e260c14" providerId="ADAL" clId="{0B11E579-70FF-4B8E-944F-53419B9B8339}" dt="2023-05-10T10:47:02.008" v="288"/>
        <pc:sldMkLst>
          <pc:docMk/>
          <pc:sldMk cId="1789916888" sldId="1748"/>
        </pc:sldMkLst>
      </pc:sldChg>
      <pc:sldChg chg="add del">
        <pc:chgData name="Willigen, R.F. van der (Rob)" userId="b43bdd62-7b82-48e9-86cd-c7c10e260c14" providerId="ADAL" clId="{0B11E579-70FF-4B8E-944F-53419B9B8339}" dt="2023-05-10T11:12:11.543" v="485" actId="47"/>
        <pc:sldMkLst>
          <pc:docMk/>
          <pc:sldMk cId="2696831" sldId="1774"/>
        </pc:sldMkLst>
      </pc:sldChg>
      <pc:sldChg chg="del">
        <pc:chgData name="Willigen, R.F. van der (Rob)" userId="b43bdd62-7b82-48e9-86cd-c7c10e260c14" providerId="ADAL" clId="{0B11E579-70FF-4B8E-944F-53419B9B8339}" dt="2023-05-10T11:12:15.665" v="487" actId="47"/>
        <pc:sldMkLst>
          <pc:docMk/>
          <pc:sldMk cId="1075915074" sldId="1780"/>
        </pc:sldMkLst>
      </pc:sldChg>
      <pc:sldChg chg="add ord">
        <pc:chgData name="Willigen, R.F. van der (Rob)" userId="b43bdd62-7b82-48e9-86cd-c7c10e260c14" providerId="ADAL" clId="{0B11E579-70FF-4B8E-944F-53419B9B8339}" dt="2023-05-10T11:19:30.675" v="513"/>
        <pc:sldMkLst>
          <pc:docMk/>
          <pc:sldMk cId="3359085176" sldId="1781"/>
        </pc:sldMkLst>
      </pc:sldChg>
      <pc:sldChg chg="add ord">
        <pc:chgData name="Willigen, R.F. van der (Rob)" userId="b43bdd62-7b82-48e9-86cd-c7c10e260c14" providerId="ADAL" clId="{0B11E579-70FF-4B8E-944F-53419B9B8339}" dt="2023-05-10T11:19:30.675" v="513"/>
        <pc:sldMkLst>
          <pc:docMk/>
          <pc:sldMk cId="2596999988" sldId="1782"/>
        </pc:sldMkLst>
      </pc:sldChg>
      <pc:sldChg chg="add ord setBg">
        <pc:chgData name="Willigen, R.F. van der (Rob)" userId="b43bdd62-7b82-48e9-86cd-c7c10e260c14" providerId="ADAL" clId="{0B11E579-70FF-4B8E-944F-53419B9B8339}" dt="2023-05-10T10:38:00.026" v="105"/>
        <pc:sldMkLst>
          <pc:docMk/>
          <pc:sldMk cId="1420011013" sldId="1808"/>
        </pc:sldMkLst>
      </pc:sldChg>
      <pc:sldChg chg="add ord">
        <pc:chgData name="Willigen, R.F. van der (Rob)" userId="b43bdd62-7b82-48e9-86cd-c7c10e260c14" providerId="ADAL" clId="{0B11E579-70FF-4B8E-944F-53419B9B8339}" dt="2023-05-10T10:24:56.109" v="99" actId="20578"/>
        <pc:sldMkLst>
          <pc:docMk/>
          <pc:sldMk cId="0" sldId="1842"/>
        </pc:sldMkLst>
      </pc:sldChg>
      <pc:sldChg chg="add ord">
        <pc:chgData name="Willigen, R.F. van der (Rob)" userId="b43bdd62-7b82-48e9-86cd-c7c10e260c14" providerId="ADAL" clId="{0B11E579-70FF-4B8E-944F-53419B9B8339}" dt="2023-05-10T10:24:56.109" v="99" actId="20578"/>
        <pc:sldMkLst>
          <pc:docMk/>
          <pc:sldMk cId="1996581022" sldId="1843"/>
        </pc:sldMkLst>
      </pc:sldChg>
      <pc:sldChg chg="add ord">
        <pc:chgData name="Willigen, R.F. van der (Rob)" userId="b43bdd62-7b82-48e9-86cd-c7c10e260c14" providerId="ADAL" clId="{0B11E579-70FF-4B8E-944F-53419B9B8339}" dt="2023-05-10T10:38:55.939" v="149"/>
        <pc:sldMkLst>
          <pc:docMk/>
          <pc:sldMk cId="3383941292" sldId="1860"/>
        </pc:sldMkLst>
      </pc:sldChg>
      <pc:sldChg chg="add">
        <pc:chgData name="Willigen, R.F. van der (Rob)" userId="b43bdd62-7b82-48e9-86cd-c7c10e260c14" providerId="ADAL" clId="{0B11E579-70FF-4B8E-944F-53419B9B8339}" dt="2023-05-10T10:36:48.703" v="103"/>
        <pc:sldMkLst>
          <pc:docMk/>
          <pc:sldMk cId="3569897535" sldId="1874"/>
        </pc:sldMkLst>
      </pc:sldChg>
      <pc:sldChg chg="modSp add mod ord">
        <pc:chgData name="Willigen, R.F. van der (Rob)" userId="b43bdd62-7b82-48e9-86cd-c7c10e260c14" providerId="ADAL" clId="{0B11E579-70FF-4B8E-944F-53419B9B8339}" dt="2023-05-10T10:40:00.283" v="203" actId="207"/>
        <pc:sldMkLst>
          <pc:docMk/>
          <pc:sldMk cId="633711966" sldId="1875"/>
        </pc:sldMkLst>
        <pc:spChg chg="mod">
          <ac:chgData name="Willigen, R.F. van der (Rob)" userId="b43bdd62-7b82-48e9-86cd-c7c10e260c14" providerId="ADAL" clId="{0B11E579-70FF-4B8E-944F-53419B9B8339}" dt="2023-05-10T10:40:00.283" v="203" actId="207"/>
          <ac:spMkLst>
            <pc:docMk/>
            <pc:sldMk cId="633711966" sldId="1875"/>
            <ac:spMk id="4" creationId="{F3EAB210-A0CE-1434-FF2D-87E901C11F8D}"/>
          </ac:spMkLst>
        </pc:spChg>
      </pc:sldChg>
      <pc:sldChg chg="modSp add mod ord">
        <pc:chgData name="Willigen, R.F. van der (Rob)" userId="b43bdd62-7b82-48e9-86cd-c7c10e260c14" providerId="ADAL" clId="{0B11E579-70FF-4B8E-944F-53419B9B8339}" dt="2023-05-10T10:48:42.404" v="352" actId="20577"/>
        <pc:sldMkLst>
          <pc:docMk/>
          <pc:sldMk cId="195793215" sldId="1876"/>
        </pc:sldMkLst>
        <pc:spChg chg="mod">
          <ac:chgData name="Willigen, R.F. van der (Rob)" userId="b43bdd62-7b82-48e9-86cd-c7c10e260c14" providerId="ADAL" clId="{0B11E579-70FF-4B8E-944F-53419B9B8339}" dt="2023-05-10T10:48:42.404" v="352" actId="20577"/>
          <ac:spMkLst>
            <pc:docMk/>
            <pc:sldMk cId="195793215" sldId="1876"/>
            <ac:spMk id="4" creationId="{F3EAB210-A0CE-1434-FF2D-87E901C11F8D}"/>
          </ac:spMkLst>
        </pc:spChg>
      </pc:sldChg>
      <pc:sldChg chg="addSp delSp modSp add mod ord">
        <pc:chgData name="Willigen, R.F. van der (Rob)" userId="b43bdd62-7b82-48e9-86cd-c7c10e260c14" providerId="ADAL" clId="{0B11E579-70FF-4B8E-944F-53419B9B8339}" dt="2023-05-10T11:17:44.491" v="510" actId="1076"/>
        <pc:sldMkLst>
          <pc:docMk/>
          <pc:sldMk cId="640845992" sldId="1877"/>
        </pc:sldMkLst>
        <pc:spChg chg="add del mod">
          <ac:chgData name="Willigen, R.F. van der (Rob)" userId="b43bdd62-7b82-48e9-86cd-c7c10e260c14" providerId="ADAL" clId="{0B11E579-70FF-4B8E-944F-53419B9B8339}" dt="2023-05-10T11:04:08.427" v="451" actId="478"/>
          <ac:spMkLst>
            <pc:docMk/>
            <pc:sldMk cId="640845992" sldId="1877"/>
            <ac:spMk id="6" creationId="{ADFFD334-AE94-3996-4514-148191A7CB77}"/>
          </ac:spMkLst>
        </pc:spChg>
        <pc:spChg chg="add mod">
          <ac:chgData name="Willigen, R.F. van der (Rob)" userId="b43bdd62-7b82-48e9-86cd-c7c10e260c14" providerId="ADAL" clId="{0B11E579-70FF-4B8E-944F-53419B9B8339}" dt="2023-05-10T11:04:37.740" v="461" actId="14100"/>
          <ac:spMkLst>
            <pc:docMk/>
            <pc:sldMk cId="640845992" sldId="1877"/>
            <ac:spMk id="10" creationId="{BEE22AD2-16C2-B075-C95E-4596999A212B}"/>
          </ac:spMkLst>
        </pc:spChg>
        <pc:picChg chg="del mod">
          <ac:chgData name="Willigen, R.F. van der (Rob)" userId="b43bdd62-7b82-48e9-86cd-c7c10e260c14" providerId="ADAL" clId="{0B11E579-70FF-4B8E-944F-53419B9B8339}" dt="2023-05-10T11:04:46.522" v="463" actId="478"/>
          <ac:picMkLst>
            <pc:docMk/>
            <pc:sldMk cId="640845992" sldId="1877"/>
            <ac:picMk id="2" creationId="{7CAB89B6-0ACC-A145-8E8C-4246903E3E61}"/>
          </ac:picMkLst>
        </pc:picChg>
        <pc:picChg chg="del">
          <ac:chgData name="Willigen, R.F. van der (Rob)" userId="b43bdd62-7b82-48e9-86cd-c7c10e260c14" providerId="ADAL" clId="{0B11E579-70FF-4B8E-944F-53419B9B8339}" dt="2023-05-10T10:56:58.970" v="388" actId="478"/>
          <ac:picMkLst>
            <pc:docMk/>
            <pc:sldMk cId="640845992" sldId="1877"/>
            <ac:picMk id="3" creationId="{C49E3F10-63F5-E04B-B7BC-59950FB1EF13}"/>
          </ac:picMkLst>
        </pc:picChg>
        <pc:picChg chg="del">
          <ac:chgData name="Willigen, R.F. van der (Rob)" userId="b43bdd62-7b82-48e9-86cd-c7c10e260c14" providerId="ADAL" clId="{0B11E579-70FF-4B8E-944F-53419B9B8339}" dt="2023-05-10T10:56:57.631" v="387" actId="478"/>
          <ac:picMkLst>
            <pc:docMk/>
            <pc:sldMk cId="640845992" sldId="1877"/>
            <ac:picMk id="5" creationId="{BB943C2E-A7C5-7847-AB31-46408827F137}"/>
          </ac:picMkLst>
        </pc:picChg>
        <pc:picChg chg="add del mod">
          <ac:chgData name="Willigen, R.F. van der (Rob)" userId="b43bdd62-7b82-48e9-86cd-c7c10e260c14" providerId="ADAL" clId="{0B11E579-70FF-4B8E-944F-53419B9B8339}" dt="2023-05-10T10:59:41.003" v="404" actId="478"/>
          <ac:picMkLst>
            <pc:docMk/>
            <pc:sldMk cId="640845992" sldId="1877"/>
            <ac:picMk id="1026" creationId="{9AF158ED-244E-B54E-4134-43864327099F}"/>
          </ac:picMkLst>
        </pc:picChg>
        <pc:picChg chg="add mod">
          <ac:chgData name="Willigen, R.F. van der (Rob)" userId="b43bdd62-7b82-48e9-86cd-c7c10e260c14" providerId="ADAL" clId="{0B11E579-70FF-4B8E-944F-53419B9B8339}" dt="2023-05-10T11:17:36.395" v="508" actId="1076"/>
          <ac:picMkLst>
            <pc:docMk/>
            <pc:sldMk cId="640845992" sldId="1877"/>
            <ac:picMk id="1028" creationId="{E61C62C0-2C19-77F1-EE8D-8E73FA2B344E}"/>
          </ac:picMkLst>
        </pc:picChg>
        <pc:picChg chg="add del mod">
          <ac:chgData name="Willigen, R.F. van der (Rob)" userId="b43bdd62-7b82-48e9-86cd-c7c10e260c14" providerId="ADAL" clId="{0B11E579-70FF-4B8E-944F-53419B9B8339}" dt="2023-05-10T11:07:34.777" v="475"/>
          <ac:picMkLst>
            <pc:docMk/>
            <pc:sldMk cId="640845992" sldId="1877"/>
            <ac:picMk id="1030" creationId="{35FEC66A-7F9B-F2BD-33AB-6F02872EC480}"/>
          </ac:picMkLst>
        </pc:picChg>
        <pc:picChg chg="add del mod">
          <ac:chgData name="Willigen, R.F. van der (Rob)" userId="b43bdd62-7b82-48e9-86cd-c7c10e260c14" providerId="ADAL" clId="{0B11E579-70FF-4B8E-944F-53419B9B8339}" dt="2023-05-10T11:17:07.162" v="500" actId="478"/>
          <ac:picMkLst>
            <pc:docMk/>
            <pc:sldMk cId="640845992" sldId="1877"/>
            <ac:picMk id="1032" creationId="{83E4D447-CDFB-D5BD-FBE7-6022CC8C973F}"/>
          </ac:picMkLst>
        </pc:picChg>
        <pc:picChg chg="add mod">
          <ac:chgData name="Willigen, R.F. van der (Rob)" userId="b43bdd62-7b82-48e9-86cd-c7c10e260c14" providerId="ADAL" clId="{0B11E579-70FF-4B8E-944F-53419B9B8339}" dt="2023-05-10T11:17:44.491" v="510" actId="1076"/>
          <ac:picMkLst>
            <pc:docMk/>
            <pc:sldMk cId="640845992" sldId="1877"/>
            <ac:picMk id="1034" creationId="{32C9EBFC-3FA9-B3F6-9DED-951A8D26C0F4}"/>
          </ac:picMkLst>
        </pc:picChg>
      </pc:sldChg>
      <pc:sldChg chg="delSp modSp add">
        <pc:chgData name="Willigen, R.F. van der (Rob)" userId="b43bdd62-7b82-48e9-86cd-c7c10e260c14" providerId="ADAL" clId="{0B11E579-70FF-4B8E-944F-53419B9B8339}" dt="2023-05-10T11:15:54.435" v="499" actId="1076"/>
        <pc:sldMkLst>
          <pc:docMk/>
          <pc:sldMk cId="1882441226" sldId="1878"/>
        </pc:sldMkLst>
        <pc:picChg chg="del">
          <ac:chgData name="Willigen, R.F. van der (Rob)" userId="b43bdd62-7b82-48e9-86cd-c7c10e260c14" providerId="ADAL" clId="{0B11E579-70FF-4B8E-944F-53419B9B8339}" dt="2023-05-10T11:15:48.915" v="496" actId="478"/>
          <ac:picMkLst>
            <pc:docMk/>
            <pc:sldMk cId="1882441226" sldId="1878"/>
            <ac:picMk id="1028" creationId="{E61C62C0-2C19-77F1-EE8D-8E73FA2B344E}"/>
          </ac:picMkLst>
        </pc:picChg>
        <pc:picChg chg="mod">
          <ac:chgData name="Willigen, R.F. van der (Rob)" userId="b43bdd62-7b82-48e9-86cd-c7c10e260c14" providerId="ADAL" clId="{0B11E579-70FF-4B8E-944F-53419B9B8339}" dt="2023-05-10T11:15:54.435" v="499" actId="1076"/>
          <ac:picMkLst>
            <pc:docMk/>
            <pc:sldMk cId="1882441226" sldId="1878"/>
            <ac:picMk id="1032" creationId="{83E4D447-CDFB-D5BD-FBE7-6022CC8C973F}"/>
          </ac:picMkLst>
        </pc:picChg>
      </pc:sldChg>
      <pc:sldChg chg="add ord">
        <pc:chgData name="Willigen, R.F. van der (Rob)" userId="b43bdd62-7b82-48e9-86cd-c7c10e260c14" providerId="ADAL" clId="{0B11E579-70FF-4B8E-944F-53419B9B8339}" dt="2023-05-10T11:19:30.675" v="513"/>
        <pc:sldMkLst>
          <pc:docMk/>
          <pc:sldMk cId="3952752027" sldId="1879"/>
        </pc:sldMkLst>
      </pc:sldChg>
    </pc:docChg>
  </pc:docChgLst>
  <pc:docChgLst>
    <pc:chgData name="Willigen, R.F. van der (Rob)" userId="b43bdd62-7b82-48e9-86cd-c7c10e260c14" providerId="ADAL" clId="{1A78EAD3-EE79-480D-B19D-8C0A37651AE7}"/>
    <pc:docChg chg="undo custSel addSld delSld modSld sldOrd">
      <pc:chgData name="Willigen, R.F. van der (Rob)" userId="b43bdd62-7b82-48e9-86cd-c7c10e260c14" providerId="ADAL" clId="{1A78EAD3-EE79-480D-B19D-8C0A37651AE7}" dt="2023-05-31T10:14:25.712" v="218" actId="207"/>
      <pc:docMkLst>
        <pc:docMk/>
      </pc:docMkLst>
      <pc:sldChg chg="del">
        <pc:chgData name="Willigen, R.F. van der (Rob)" userId="b43bdd62-7b82-48e9-86cd-c7c10e260c14" providerId="ADAL" clId="{1A78EAD3-EE79-480D-B19D-8C0A37651AE7}" dt="2023-05-31T09:52:27.838" v="39" actId="47"/>
        <pc:sldMkLst>
          <pc:docMk/>
          <pc:sldMk cId="0" sldId="261"/>
        </pc:sldMkLst>
      </pc:sldChg>
      <pc:sldChg chg="del">
        <pc:chgData name="Willigen, R.F. van der (Rob)" userId="b43bdd62-7b82-48e9-86cd-c7c10e260c14" providerId="ADAL" clId="{1A78EAD3-EE79-480D-B19D-8C0A37651AE7}" dt="2023-05-31T09:52:27.838" v="39" actId="47"/>
        <pc:sldMkLst>
          <pc:docMk/>
          <pc:sldMk cId="0" sldId="262"/>
        </pc:sldMkLst>
      </pc:sldChg>
      <pc:sldChg chg="add">
        <pc:chgData name="Willigen, R.F. van der (Rob)" userId="b43bdd62-7b82-48e9-86cd-c7c10e260c14" providerId="ADAL" clId="{1A78EAD3-EE79-480D-B19D-8C0A37651AE7}" dt="2023-05-31T09:52:47.146" v="40"/>
        <pc:sldMkLst>
          <pc:docMk/>
          <pc:sldMk cId="0" sldId="263"/>
        </pc:sldMkLst>
      </pc:sldChg>
      <pc:sldChg chg="del">
        <pc:chgData name="Willigen, R.F. van der (Rob)" userId="b43bdd62-7b82-48e9-86cd-c7c10e260c14" providerId="ADAL" clId="{1A78EAD3-EE79-480D-B19D-8C0A37651AE7}" dt="2023-05-31T09:51:51.350" v="38" actId="47"/>
        <pc:sldMkLst>
          <pc:docMk/>
          <pc:sldMk cId="911213409" sldId="263"/>
        </pc:sldMkLst>
      </pc:sldChg>
      <pc:sldChg chg="del">
        <pc:chgData name="Willigen, R.F. van der (Rob)" userId="b43bdd62-7b82-48e9-86cd-c7c10e260c14" providerId="ADAL" clId="{1A78EAD3-EE79-480D-B19D-8C0A37651AE7}" dt="2023-05-31T09:52:27.838" v="39" actId="47"/>
        <pc:sldMkLst>
          <pc:docMk/>
          <pc:sldMk cId="0" sldId="264"/>
        </pc:sldMkLst>
      </pc:sldChg>
      <pc:sldChg chg="del">
        <pc:chgData name="Willigen, R.F. van der (Rob)" userId="b43bdd62-7b82-48e9-86cd-c7c10e260c14" providerId="ADAL" clId="{1A78EAD3-EE79-480D-B19D-8C0A37651AE7}" dt="2023-05-31T09:52:27.838" v="39" actId="47"/>
        <pc:sldMkLst>
          <pc:docMk/>
          <pc:sldMk cId="0" sldId="265"/>
        </pc:sldMkLst>
      </pc:sldChg>
      <pc:sldChg chg="del">
        <pc:chgData name="Willigen, R.F. van der (Rob)" userId="b43bdd62-7b82-48e9-86cd-c7c10e260c14" providerId="ADAL" clId="{1A78EAD3-EE79-480D-B19D-8C0A37651AE7}" dt="2023-05-31T09:52:27.838" v="39" actId="47"/>
        <pc:sldMkLst>
          <pc:docMk/>
          <pc:sldMk cId="0" sldId="266"/>
        </pc:sldMkLst>
      </pc:sldChg>
      <pc:sldChg chg="del">
        <pc:chgData name="Willigen, R.F. van der (Rob)" userId="b43bdd62-7b82-48e9-86cd-c7c10e260c14" providerId="ADAL" clId="{1A78EAD3-EE79-480D-B19D-8C0A37651AE7}" dt="2023-05-31T09:52:27.838" v="39" actId="47"/>
        <pc:sldMkLst>
          <pc:docMk/>
          <pc:sldMk cId="0" sldId="267"/>
        </pc:sldMkLst>
      </pc:sldChg>
      <pc:sldChg chg="add">
        <pc:chgData name="Willigen, R.F. van der (Rob)" userId="b43bdd62-7b82-48e9-86cd-c7c10e260c14" providerId="ADAL" clId="{1A78EAD3-EE79-480D-B19D-8C0A37651AE7}" dt="2023-05-31T09:52:47.146" v="40"/>
        <pc:sldMkLst>
          <pc:docMk/>
          <pc:sldMk cId="0" sldId="272"/>
        </pc:sldMkLst>
      </pc:sldChg>
      <pc:sldChg chg="add">
        <pc:chgData name="Willigen, R.F. van der (Rob)" userId="b43bdd62-7b82-48e9-86cd-c7c10e260c14" providerId="ADAL" clId="{1A78EAD3-EE79-480D-B19D-8C0A37651AE7}" dt="2023-05-31T10:04:28.173" v="137"/>
        <pc:sldMkLst>
          <pc:docMk/>
          <pc:sldMk cId="0" sldId="273"/>
        </pc:sldMkLst>
      </pc:sldChg>
      <pc:sldChg chg="add">
        <pc:chgData name="Willigen, R.F. van der (Rob)" userId="b43bdd62-7b82-48e9-86cd-c7c10e260c14" providerId="ADAL" clId="{1A78EAD3-EE79-480D-B19D-8C0A37651AE7}" dt="2023-05-31T09:52:47.146" v="40"/>
        <pc:sldMkLst>
          <pc:docMk/>
          <pc:sldMk cId="0" sldId="274"/>
        </pc:sldMkLst>
      </pc:sldChg>
      <pc:sldChg chg="add">
        <pc:chgData name="Willigen, R.F. van der (Rob)" userId="b43bdd62-7b82-48e9-86cd-c7c10e260c14" providerId="ADAL" clId="{1A78EAD3-EE79-480D-B19D-8C0A37651AE7}" dt="2023-05-31T09:52:47.146" v="40"/>
        <pc:sldMkLst>
          <pc:docMk/>
          <pc:sldMk cId="761170949" sldId="309"/>
        </pc:sldMkLst>
      </pc:sldChg>
      <pc:sldChg chg="add">
        <pc:chgData name="Willigen, R.F. van der (Rob)" userId="b43bdd62-7b82-48e9-86cd-c7c10e260c14" providerId="ADAL" clId="{1A78EAD3-EE79-480D-B19D-8C0A37651AE7}" dt="2023-05-31T09:52:47.146" v="40"/>
        <pc:sldMkLst>
          <pc:docMk/>
          <pc:sldMk cId="80034838" sldId="317"/>
        </pc:sldMkLst>
      </pc:sldChg>
      <pc:sldChg chg="add">
        <pc:chgData name="Willigen, R.F. van der (Rob)" userId="b43bdd62-7b82-48e9-86cd-c7c10e260c14" providerId="ADAL" clId="{1A78EAD3-EE79-480D-B19D-8C0A37651AE7}" dt="2023-05-31T09:52:47.146" v="40"/>
        <pc:sldMkLst>
          <pc:docMk/>
          <pc:sldMk cId="4244092431" sldId="318"/>
        </pc:sldMkLst>
      </pc:sldChg>
      <pc:sldChg chg="add">
        <pc:chgData name="Willigen, R.F. van der (Rob)" userId="b43bdd62-7b82-48e9-86cd-c7c10e260c14" providerId="ADAL" clId="{1A78EAD3-EE79-480D-B19D-8C0A37651AE7}" dt="2023-05-31T09:52:47.146" v="40"/>
        <pc:sldMkLst>
          <pc:docMk/>
          <pc:sldMk cId="964767604" sldId="320"/>
        </pc:sldMkLst>
      </pc:sldChg>
      <pc:sldChg chg="add">
        <pc:chgData name="Willigen, R.F. van der (Rob)" userId="b43bdd62-7b82-48e9-86cd-c7c10e260c14" providerId="ADAL" clId="{1A78EAD3-EE79-480D-B19D-8C0A37651AE7}" dt="2023-05-31T10:05:43.837" v="138"/>
        <pc:sldMkLst>
          <pc:docMk/>
          <pc:sldMk cId="2333422211" sldId="331"/>
        </pc:sldMkLst>
      </pc:sldChg>
      <pc:sldChg chg="add">
        <pc:chgData name="Willigen, R.F. van der (Rob)" userId="b43bdd62-7b82-48e9-86cd-c7c10e260c14" providerId="ADAL" clId="{1A78EAD3-EE79-480D-B19D-8C0A37651AE7}" dt="2023-05-31T10:04:28.173" v="137"/>
        <pc:sldMkLst>
          <pc:docMk/>
          <pc:sldMk cId="10166007" sldId="333"/>
        </pc:sldMkLst>
      </pc:sldChg>
      <pc:sldChg chg="add">
        <pc:chgData name="Willigen, R.F. van der (Rob)" userId="b43bdd62-7b82-48e9-86cd-c7c10e260c14" providerId="ADAL" clId="{1A78EAD3-EE79-480D-B19D-8C0A37651AE7}" dt="2023-05-31T10:04:28.173" v="137"/>
        <pc:sldMkLst>
          <pc:docMk/>
          <pc:sldMk cId="4168243155" sldId="335"/>
        </pc:sldMkLst>
      </pc:sldChg>
      <pc:sldChg chg="add">
        <pc:chgData name="Willigen, R.F. van der (Rob)" userId="b43bdd62-7b82-48e9-86cd-c7c10e260c14" providerId="ADAL" clId="{1A78EAD3-EE79-480D-B19D-8C0A37651AE7}" dt="2023-05-31T10:04:28.173" v="137"/>
        <pc:sldMkLst>
          <pc:docMk/>
          <pc:sldMk cId="2589302534" sldId="336"/>
        </pc:sldMkLst>
      </pc:sldChg>
      <pc:sldChg chg="add">
        <pc:chgData name="Willigen, R.F. van der (Rob)" userId="b43bdd62-7b82-48e9-86cd-c7c10e260c14" providerId="ADAL" clId="{1A78EAD3-EE79-480D-B19D-8C0A37651AE7}" dt="2023-05-31T10:04:28.173" v="137"/>
        <pc:sldMkLst>
          <pc:docMk/>
          <pc:sldMk cId="2905509297" sldId="337"/>
        </pc:sldMkLst>
      </pc:sldChg>
      <pc:sldChg chg="add">
        <pc:chgData name="Willigen, R.F. van der (Rob)" userId="b43bdd62-7b82-48e9-86cd-c7c10e260c14" providerId="ADAL" clId="{1A78EAD3-EE79-480D-B19D-8C0A37651AE7}" dt="2023-05-31T09:52:47.146" v="40"/>
        <pc:sldMkLst>
          <pc:docMk/>
          <pc:sldMk cId="207833079" sldId="338"/>
        </pc:sldMkLst>
      </pc:sldChg>
      <pc:sldChg chg="add">
        <pc:chgData name="Willigen, R.F. van der (Rob)" userId="b43bdd62-7b82-48e9-86cd-c7c10e260c14" providerId="ADAL" clId="{1A78EAD3-EE79-480D-B19D-8C0A37651AE7}" dt="2023-05-31T10:04:28.173" v="137"/>
        <pc:sldMkLst>
          <pc:docMk/>
          <pc:sldMk cId="688452288" sldId="341"/>
        </pc:sldMkLst>
      </pc:sldChg>
      <pc:sldChg chg="add">
        <pc:chgData name="Willigen, R.F. van der (Rob)" userId="b43bdd62-7b82-48e9-86cd-c7c10e260c14" providerId="ADAL" clId="{1A78EAD3-EE79-480D-B19D-8C0A37651AE7}" dt="2023-05-31T09:52:47.146" v="40"/>
        <pc:sldMkLst>
          <pc:docMk/>
          <pc:sldMk cId="2688798273" sldId="343"/>
        </pc:sldMkLst>
      </pc:sldChg>
      <pc:sldChg chg="add">
        <pc:chgData name="Willigen, R.F. van der (Rob)" userId="b43bdd62-7b82-48e9-86cd-c7c10e260c14" providerId="ADAL" clId="{1A78EAD3-EE79-480D-B19D-8C0A37651AE7}" dt="2023-05-31T10:04:28.173" v="137"/>
        <pc:sldMkLst>
          <pc:docMk/>
          <pc:sldMk cId="1019299220" sldId="344"/>
        </pc:sldMkLst>
      </pc:sldChg>
      <pc:sldChg chg="add">
        <pc:chgData name="Willigen, R.F. van der (Rob)" userId="b43bdd62-7b82-48e9-86cd-c7c10e260c14" providerId="ADAL" clId="{1A78EAD3-EE79-480D-B19D-8C0A37651AE7}" dt="2023-05-31T09:52:47.146" v="40"/>
        <pc:sldMkLst>
          <pc:docMk/>
          <pc:sldMk cId="0" sldId="345"/>
        </pc:sldMkLst>
      </pc:sldChg>
      <pc:sldChg chg="del">
        <pc:chgData name="Willigen, R.F. van der (Rob)" userId="b43bdd62-7b82-48e9-86cd-c7c10e260c14" providerId="ADAL" clId="{1A78EAD3-EE79-480D-B19D-8C0A37651AE7}" dt="2023-05-31T09:51:51.350" v="38" actId="47"/>
        <pc:sldMkLst>
          <pc:docMk/>
          <pc:sldMk cId="3467702386" sldId="389"/>
        </pc:sldMkLst>
      </pc:sldChg>
      <pc:sldChg chg="del">
        <pc:chgData name="Willigen, R.F. van der (Rob)" userId="b43bdd62-7b82-48e9-86cd-c7c10e260c14" providerId="ADAL" clId="{1A78EAD3-EE79-480D-B19D-8C0A37651AE7}" dt="2023-05-31T09:52:27.838" v="39" actId="47"/>
        <pc:sldMkLst>
          <pc:docMk/>
          <pc:sldMk cId="2082146471" sldId="713"/>
        </pc:sldMkLst>
      </pc:sldChg>
      <pc:sldChg chg="del">
        <pc:chgData name="Willigen, R.F. van der (Rob)" userId="b43bdd62-7b82-48e9-86cd-c7c10e260c14" providerId="ADAL" clId="{1A78EAD3-EE79-480D-B19D-8C0A37651AE7}" dt="2023-05-31T09:52:27.838" v="39" actId="47"/>
        <pc:sldMkLst>
          <pc:docMk/>
          <pc:sldMk cId="3037772844" sldId="1193"/>
        </pc:sldMkLst>
      </pc:sldChg>
      <pc:sldChg chg="del">
        <pc:chgData name="Willigen, R.F. van der (Rob)" userId="b43bdd62-7b82-48e9-86cd-c7c10e260c14" providerId="ADAL" clId="{1A78EAD3-EE79-480D-B19D-8C0A37651AE7}" dt="2023-05-31T09:51:51.350" v="38" actId="47"/>
        <pc:sldMkLst>
          <pc:docMk/>
          <pc:sldMk cId="4107736301" sldId="1414"/>
        </pc:sldMkLst>
      </pc:sldChg>
      <pc:sldChg chg="del">
        <pc:chgData name="Willigen, R.F. van der (Rob)" userId="b43bdd62-7b82-48e9-86cd-c7c10e260c14" providerId="ADAL" clId="{1A78EAD3-EE79-480D-B19D-8C0A37651AE7}" dt="2023-05-31T09:51:51.350" v="38" actId="47"/>
        <pc:sldMkLst>
          <pc:docMk/>
          <pc:sldMk cId="1780487310" sldId="1416"/>
        </pc:sldMkLst>
      </pc:sldChg>
      <pc:sldChg chg="del">
        <pc:chgData name="Willigen, R.F. van der (Rob)" userId="b43bdd62-7b82-48e9-86cd-c7c10e260c14" providerId="ADAL" clId="{1A78EAD3-EE79-480D-B19D-8C0A37651AE7}" dt="2023-05-31T09:51:51.350" v="38" actId="47"/>
        <pc:sldMkLst>
          <pc:docMk/>
          <pc:sldMk cId="77957718" sldId="1433"/>
        </pc:sldMkLst>
      </pc:sldChg>
      <pc:sldChg chg="del">
        <pc:chgData name="Willigen, R.F. van der (Rob)" userId="b43bdd62-7b82-48e9-86cd-c7c10e260c14" providerId="ADAL" clId="{1A78EAD3-EE79-480D-B19D-8C0A37651AE7}" dt="2023-05-31T09:51:51.350" v="38" actId="47"/>
        <pc:sldMkLst>
          <pc:docMk/>
          <pc:sldMk cId="975362676" sldId="1435"/>
        </pc:sldMkLst>
      </pc:sldChg>
      <pc:sldChg chg="del">
        <pc:chgData name="Willigen, R.F. van der (Rob)" userId="b43bdd62-7b82-48e9-86cd-c7c10e260c14" providerId="ADAL" clId="{1A78EAD3-EE79-480D-B19D-8C0A37651AE7}" dt="2023-05-31T09:51:51.350" v="38" actId="47"/>
        <pc:sldMkLst>
          <pc:docMk/>
          <pc:sldMk cId="1984297888" sldId="1442"/>
        </pc:sldMkLst>
      </pc:sldChg>
      <pc:sldChg chg="addSp modSp mod">
        <pc:chgData name="Willigen, R.F. van der (Rob)" userId="b43bdd62-7b82-48e9-86cd-c7c10e260c14" providerId="ADAL" clId="{1A78EAD3-EE79-480D-B19D-8C0A37651AE7}" dt="2023-05-31T10:14:25.712" v="218" actId="207"/>
        <pc:sldMkLst>
          <pc:docMk/>
          <pc:sldMk cId="454509505" sldId="1445"/>
        </pc:sldMkLst>
        <pc:spChg chg="add mod">
          <ac:chgData name="Willigen, R.F. van der (Rob)" userId="b43bdd62-7b82-48e9-86cd-c7c10e260c14" providerId="ADAL" clId="{1A78EAD3-EE79-480D-B19D-8C0A37651AE7}" dt="2023-05-31T10:14:25.712" v="218" actId="207"/>
          <ac:spMkLst>
            <pc:docMk/>
            <pc:sldMk cId="454509505" sldId="1445"/>
            <ac:spMk id="2" creationId="{C7454B00-DC2E-E409-5E22-645778509EE1}"/>
          </ac:spMkLst>
        </pc:spChg>
        <pc:spChg chg="mod">
          <ac:chgData name="Willigen, R.F. van der (Rob)" userId="b43bdd62-7b82-48e9-86cd-c7c10e260c14" providerId="ADAL" clId="{1A78EAD3-EE79-480D-B19D-8C0A37651AE7}" dt="2023-05-31T10:01:10.123" v="122"/>
          <ac:spMkLst>
            <pc:docMk/>
            <pc:sldMk cId="454509505" sldId="1445"/>
            <ac:spMk id="3" creationId="{4AB6C803-3533-2D41-8DFA-84F26FBA5A79}"/>
          </ac:spMkLst>
        </pc:spChg>
        <pc:spChg chg="mod">
          <ac:chgData name="Willigen, R.F. van der (Rob)" userId="b43bdd62-7b82-48e9-86cd-c7c10e260c14" providerId="ADAL" clId="{1A78EAD3-EE79-480D-B19D-8C0A37651AE7}" dt="2023-05-31T09:48:00.160" v="37" actId="20577"/>
          <ac:spMkLst>
            <pc:docMk/>
            <pc:sldMk cId="454509505" sldId="1445"/>
            <ac:spMk id="11" creationId="{FA0B4F31-DD84-46B1-AF5E-F3EEF4B3B3C0}"/>
          </ac:spMkLst>
        </pc:spChg>
      </pc:sldChg>
      <pc:sldChg chg="del">
        <pc:chgData name="Willigen, R.F. van der (Rob)" userId="b43bdd62-7b82-48e9-86cd-c7c10e260c14" providerId="ADAL" clId="{1A78EAD3-EE79-480D-B19D-8C0A37651AE7}" dt="2023-05-31T09:51:51.350" v="38" actId="47"/>
        <pc:sldMkLst>
          <pc:docMk/>
          <pc:sldMk cId="3989845444" sldId="1553"/>
        </pc:sldMkLst>
      </pc:sldChg>
      <pc:sldChg chg="add del">
        <pc:chgData name="Willigen, R.F. van der (Rob)" userId="b43bdd62-7b82-48e9-86cd-c7c10e260c14" providerId="ADAL" clId="{1A78EAD3-EE79-480D-B19D-8C0A37651AE7}" dt="2023-05-31T09:58:02.228" v="53"/>
        <pc:sldMkLst>
          <pc:docMk/>
          <pc:sldMk cId="2468372520" sldId="1559"/>
        </pc:sldMkLst>
      </pc:sldChg>
      <pc:sldChg chg="del">
        <pc:chgData name="Willigen, R.F. van der (Rob)" userId="b43bdd62-7b82-48e9-86cd-c7c10e260c14" providerId="ADAL" clId="{1A78EAD3-EE79-480D-B19D-8C0A37651AE7}" dt="2023-05-31T09:51:51.350" v="38" actId="47"/>
        <pc:sldMkLst>
          <pc:docMk/>
          <pc:sldMk cId="4076308149" sldId="1560"/>
        </pc:sldMkLst>
      </pc:sldChg>
      <pc:sldChg chg="del">
        <pc:chgData name="Willigen, R.F. van der (Rob)" userId="b43bdd62-7b82-48e9-86cd-c7c10e260c14" providerId="ADAL" clId="{1A78EAD3-EE79-480D-B19D-8C0A37651AE7}" dt="2023-05-31T09:51:51.350" v="38" actId="47"/>
        <pc:sldMkLst>
          <pc:docMk/>
          <pc:sldMk cId="1156080834" sldId="1564"/>
        </pc:sldMkLst>
      </pc:sldChg>
      <pc:sldChg chg="add">
        <pc:chgData name="Willigen, R.F. van der (Rob)" userId="b43bdd62-7b82-48e9-86cd-c7c10e260c14" providerId="ADAL" clId="{1A78EAD3-EE79-480D-B19D-8C0A37651AE7}" dt="2023-05-31T10:04:28.173" v="137"/>
        <pc:sldMkLst>
          <pc:docMk/>
          <pc:sldMk cId="2051879349" sldId="1569"/>
        </pc:sldMkLst>
      </pc:sldChg>
      <pc:sldChg chg="add">
        <pc:chgData name="Willigen, R.F. van der (Rob)" userId="b43bdd62-7b82-48e9-86cd-c7c10e260c14" providerId="ADAL" clId="{1A78EAD3-EE79-480D-B19D-8C0A37651AE7}" dt="2023-05-31T10:04:28.173" v="137"/>
        <pc:sldMkLst>
          <pc:docMk/>
          <pc:sldMk cId="341699425" sldId="1575"/>
        </pc:sldMkLst>
      </pc:sldChg>
      <pc:sldChg chg="del">
        <pc:chgData name="Willigen, R.F. van der (Rob)" userId="b43bdd62-7b82-48e9-86cd-c7c10e260c14" providerId="ADAL" clId="{1A78EAD3-EE79-480D-B19D-8C0A37651AE7}" dt="2023-05-31T09:52:27.838" v="39" actId="47"/>
        <pc:sldMkLst>
          <pc:docMk/>
          <pc:sldMk cId="2999699663" sldId="1578"/>
        </pc:sldMkLst>
      </pc:sldChg>
      <pc:sldChg chg="del">
        <pc:chgData name="Willigen, R.F. van der (Rob)" userId="b43bdd62-7b82-48e9-86cd-c7c10e260c14" providerId="ADAL" clId="{1A78EAD3-EE79-480D-B19D-8C0A37651AE7}" dt="2023-05-31T09:51:51.350" v="38" actId="47"/>
        <pc:sldMkLst>
          <pc:docMk/>
          <pc:sldMk cId="1691338233" sldId="1586"/>
        </pc:sldMkLst>
      </pc:sldChg>
      <pc:sldChg chg="del">
        <pc:chgData name="Willigen, R.F. van der (Rob)" userId="b43bdd62-7b82-48e9-86cd-c7c10e260c14" providerId="ADAL" clId="{1A78EAD3-EE79-480D-B19D-8C0A37651AE7}" dt="2023-05-31T09:51:51.350" v="38" actId="47"/>
        <pc:sldMkLst>
          <pc:docMk/>
          <pc:sldMk cId="206633739" sldId="1588"/>
        </pc:sldMkLst>
      </pc:sldChg>
      <pc:sldChg chg="add">
        <pc:chgData name="Willigen, R.F. van der (Rob)" userId="b43bdd62-7b82-48e9-86cd-c7c10e260c14" providerId="ADAL" clId="{1A78EAD3-EE79-480D-B19D-8C0A37651AE7}" dt="2023-05-31T10:04:28.173" v="137"/>
        <pc:sldMkLst>
          <pc:docMk/>
          <pc:sldMk cId="2544793323" sldId="1681"/>
        </pc:sldMkLst>
      </pc:sldChg>
      <pc:sldChg chg="del">
        <pc:chgData name="Willigen, R.F. van der (Rob)" userId="b43bdd62-7b82-48e9-86cd-c7c10e260c14" providerId="ADAL" clId="{1A78EAD3-EE79-480D-B19D-8C0A37651AE7}" dt="2023-05-31T09:51:51.350" v="38" actId="47"/>
        <pc:sldMkLst>
          <pc:docMk/>
          <pc:sldMk cId="1917892889" sldId="1693"/>
        </pc:sldMkLst>
      </pc:sldChg>
      <pc:sldChg chg="del">
        <pc:chgData name="Willigen, R.F. van der (Rob)" userId="b43bdd62-7b82-48e9-86cd-c7c10e260c14" providerId="ADAL" clId="{1A78EAD3-EE79-480D-B19D-8C0A37651AE7}" dt="2023-05-31T09:52:27.838" v="39" actId="47"/>
        <pc:sldMkLst>
          <pc:docMk/>
          <pc:sldMk cId="3303766824" sldId="1695"/>
        </pc:sldMkLst>
      </pc:sldChg>
      <pc:sldChg chg="add del">
        <pc:chgData name="Willigen, R.F. van der (Rob)" userId="b43bdd62-7b82-48e9-86cd-c7c10e260c14" providerId="ADAL" clId="{1A78EAD3-EE79-480D-B19D-8C0A37651AE7}" dt="2023-05-31T10:04:28.173" v="137"/>
        <pc:sldMkLst>
          <pc:docMk/>
          <pc:sldMk cId="1177767567" sldId="1696"/>
        </pc:sldMkLst>
      </pc:sldChg>
      <pc:sldChg chg="del">
        <pc:chgData name="Willigen, R.F. van der (Rob)" userId="b43bdd62-7b82-48e9-86cd-c7c10e260c14" providerId="ADAL" clId="{1A78EAD3-EE79-480D-B19D-8C0A37651AE7}" dt="2023-05-31T09:51:51.350" v="38" actId="47"/>
        <pc:sldMkLst>
          <pc:docMk/>
          <pc:sldMk cId="949839666" sldId="1711"/>
        </pc:sldMkLst>
      </pc:sldChg>
      <pc:sldChg chg="del">
        <pc:chgData name="Willigen, R.F. van der (Rob)" userId="b43bdd62-7b82-48e9-86cd-c7c10e260c14" providerId="ADAL" clId="{1A78EAD3-EE79-480D-B19D-8C0A37651AE7}" dt="2023-05-31T09:51:51.350" v="38" actId="47"/>
        <pc:sldMkLst>
          <pc:docMk/>
          <pc:sldMk cId="924760860" sldId="1712"/>
        </pc:sldMkLst>
      </pc:sldChg>
      <pc:sldChg chg="del">
        <pc:chgData name="Willigen, R.F. van der (Rob)" userId="b43bdd62-7b82-48e9-86cd-c7c10e260c14" providerId="ADAL" clId="{1A78EAD3-EE79-480D-B19D-8C0A37651AE7}" dt="2023-05-31T09:51:51.350" v="38" actId="47"/>
        <pc:sldMkLst>
          <pc:docMk/>
          <pc:sldMk cId="2135213992" sldId="1714"/>
        </pc:sldMkLst>
      </pc:sldChg>
      <pc:sldChg chg="del">
        <pc:chgData name="Willigen, R.F. van der (Rob)" userId="b43bdd62-7b82-48e9-86cd-c7c10e260c14" providerId="ADAL" clId="{1A78EAD3-EE79-480D-B19D-8C0A37651AE7}" dt="2023-05-31T09:51:51.350" v="38" actId="47"/>
        <pc:sldMkLst>
          <pc:docMk/>
          <pc:sldMk cId="3609136816" sldId="1739"/>
        </pc:sldMkLst>
      </pc:sldChg>
      <pc:sldChg chg="del">
        <pc:chgData name="Willigen, R.F. van der (Rob)" userId="b43bdd62-7b82-48e9-86cd-c7c10e260c14" providerId="ADAL" clId="{1A78EAD3-EE79-480D-B19D-8C0A37651AE7}" dt="2023-05-31T09:51:51.350" v="38" actId="47"/>
        <pc:sldMkLst>
          <pc:docMk/>
          <pc:sldMk cId="1789916888" sldId="1748"/>
        </pc:sldMkLst>
      </pc:sldChg>
      <pc:sldChg chg="del">
        <pc:chgData name="Willigen, R.F. van der (Rob)" userId="b43bdd62-7b82-48e9-86cd-c7c10e260c14" providerId="ADAL" clId="{1A78EAD3-EE79-480D-B19D-8C0A37651AE7}" dt="2023-05-31T09:51:51.350" v="38" actId="47"/>
        <pc:sldMkLst>
          <pc:docMk/>
          <pc:sldMk cId="2847797237" sldId="1752"/>
        </pc:sldMkLst>
      </pc:sldChg>
      <pc:sldChg chg="add del">
        <pc:chgData name="Willigen, R.F. van der (Rob)" userId="b43bdd62-7b82-48e9-86cd-c7c10e260c14" providerId="ADAL" clId="{1A78EAD3-EE79-480D-B19D-8C0A37651AE7}" dt="2023-05-31T09:58:02.228" v="53"/>
        <pc:sldMkLst>
          <pc:docMk/>
          <pc:sldMk cId="3664189876" sldId="1755"/>
        </pc:sldMkLst>
      </pc:sldChg>
      <pc:sldChg chg="del">
        <pc:chgData name="Willigen, R.F. van der (Rob)" userId="b43bdd62-7b82-48e9-86cd-c7c10e260c14" providerId="ADAL" clId="{1A78EAD3-EE79-480D-B19D-8C0A37651AE7}" dt="2023-05-31T09:51:51.350" v="38" actId="47"/>
        <pc:sldMkLst>
          <pc:docMk/>
          <pc:sldMk cId="1227712268" sldId="1756"/>
        </pc:sldMkLst>
      </pc:sldChg>
      <pc:sldChg chg="add">
        <pc:chgData name="Willigen, R.F. van der (Rob)" userId="b43bdd62-7b82-48e9-86cd-c7c10e260c14" providerId="ADAL" clId="{1A78EAD3-EE79-480D-B19D-8C0A37651AE7}" dt="2023-05-31T10:04:28.173" v="137"/>
        <pc:sldMkLst>
          <pc:docMk/>
          <pc:sldMk cId="2091609229" sldId="1756"/>
        </pc:sldMkLst>
      </pc:sldChg>
      <pc:sldChg chg="del">
        <pc:chgData name="Willigen, R.F. van der (Rob)" userId="b43bdd62-7b82-48e9-86cd-c7c10e260c14" providerId="ADAL" clId="{1A78EAD3-EE79-480D-B19D-8C0A37651AE7}" dt="2023-05-31T09:51:51.350" v="38" actId="47"/>
        <pc:sldMkLst>
          <pc:docMk/>
          <pc:sldMk cId="1029851211" sldId="1757"/>
        </pc:sldMkLst>
      </pc:sldChg>
      <pc:sldChg chg="del">
        <pc:chgData name="Willigen, R.F. van der (Rob)" userId="b43bdd62-7b82-48e9-86cd-c7c10e260c14" providerId="ADAL" clId="{1A78EAD3-EE79-480D-B19D-8C0A37651AE7}" dt="2023-05-31T09:51:51.350" v="38" actId="47"/>
        <pc:sldMkLst>
          <pc:docMk/>
          <pc:sldMk cId="417864160" sldId="1758"/>
        </pc:sldMkLst>
      </pc:sldChg>
      <pc:sldChg chg="add">
        <pc:chgData name="Willigen, R.F. van der (Rob)" userId="b43bdd62-7b82-48e9-86cd-c7c10e260c14" providerId="ADAL" clId="{1A78EAD3-EE79-480D-B19D-8C0A37651AE7}" dt="2023-05-31T09:52:47.146" v="40"/>
        <pc:sldMkLst>
          <pc:docMk/>
          <pc:sldMk cId="743083392" sldId="1758"/>
        </pc:sldMkLst>
      </pc:sldChg>
      <pc:sldChg chg="del">
        <pc:chgData name="Willigen, R.F. van der (Rob)" userId="b43bdd62-7b82-48e9-86cd-c7c10e260c14" providerId="ADAL" clId="{1A78EAD3-EE79-480D-B19D-8C0A37651AE7}" dt="2023-05-31T09:51:51.350" v="38" actId="47"/>
        <pc:sldMkLst>
          <pc:docMk/>
          <pc:sldMk cId="2011712980" sldId="1760"/>
        </pc:sldMkLst>
      </pc:sldChg>
      <pc:sldChg chg="add">
        <pc:chgData name="Willigen, R.F. van der (Rob)" userId="b43bdd62-7b82-48e9-86cd-c7c10e260c14" providerId="ADAL" clId="{1A78EAD3-EE79-480D-B19D-8C0A37651AE7}" dt="2023-05-31T10:04:28.173" v="137"/>
        <pc:sldMkLst>
          <pc:docMk/>
          <pc:sldMk cId="1850199346" sldId="1762"/>
        </pc:sldMkLst>
      </pc:sldChg>
      <pc:sldChg chg="del">
        <pc:chgData name="Willigen, R.F. van der (Rob)" userId="b43bdd62-7b82-48e9-86cd-c7c10e260c14" providerId="ADAL" clId="{1A78EAD3-EE79-480D-B19D-8C0A37651AE7}" dt="2023-05-31T09:51:51.350" v="38" actId="47"/>
        <pc:sldMkLst>
          <pc:docMk/>
          <pc:sldMk cId="2434752152" sldId="1762"/>
        </pc:sldMkLst>
      </pc:sldChg>
      <pc:sldChg chg="del">
        <pc:chgData name="Willigen, R.F. van der (Rob)" userId="b43bdd62-7b82-48e9-86cd-c7c10e260c14" providerId="ADAL" clId="{1A78EAD3-EE79-480D-B19D-8C0A37651AE7}" dt="2023-05-31T09:51:51.350" v="38" actId="47"/>
        <pc:sldMkLst>
          <pc:docMk/>
          <pc:sldMk cId="1594947579" sldId="1763"/>
        </pc:sldMkLst>
      </pc:sldChg>
      <pc:sldChg chg="del">
        <pc:chgData name="Willigen, R.F. van der (Rob)" userId="b43bdd62-7b82-48e9-86cd-c7c10e260c14" providerId="ADAL" clId="{1A78EAD3-EE79-480D-B19D-8C0A37651AE7}" dt="2023-05-31T09:51:51.350" v="38" actId="47"/>
        <pc:sldMkLst>
          <pc:docMk/>
          <pc:sldMk cId="2459458229" sldId="1764"/>
        </pc:sldMkLst>
      </pc:sldChg>
      <pc:sldChg chg="add">
        <pc:chgData name="Willigen, R.F. van der (Rob)" userId="b43bdd62-7b82-48e9-86cd-c7c10e260c14" providerId="ADAL" clId="{1A78EAD3-EE79-480D-B19D-8C0A37651AE7}" dt="2023-05-31T10:04:28.173" v="137"/>
        <pc:sldMkLst>
          <pc:docMk/>
          <pc:sldMk cId="1323847348" sldId="1765"/>
        </pc:sldMkLst>
      </pc:sldChg>
      <pc:sldChg chg="del">
        <pc:chgData name="Willigen, R.F. van der (Rob)" userId="b43bdd62-7b82-48e9-86cd-c7c10e260c14" providerId="ADAL" clId="{1A78EAD3-EE79-480D-B19D-8C0A37651AE7}" dt="2023-05-31T09:51:51.350" v="38" actId="47"/>
        <pc:sldMkLst>
          <pc:docMk/>
          <pc:sldMk cId="4066503860" sldId="1765"/>
        </pc:sldMkLst>
      </pc:sldChg>
      <pc:sldChg chg="del">
        <pc:chgData name="Willigen, R.F. van der (Rob)" userId="b43bdd62-7b82-48e9-86cd-c7c10e260c14" providerId="ADAL" clId="{1A78EAD3-EE79-480D-B19D-8C0A37651AE7}" dt="2023-05-31T09:51:51.350" v="38" actId="47"/>
        <pc:sldMkLst>
          <pc:docMk/>
          <pc:sldMk cId="539812803" sldId="1766"/>
        </pc:sldMkLst>
      </pc:sldChg>
      <pc:sldChg chg="add">
        <pc:chgData name="Willigen, R.F. van der (Rob)" userId="b43bdd62-7b82-48e9-86cd-c7c10e260c14" providerId="ADAL" clId="{1A78EAD3-EE79-480D-B19D-8C0A37651AE7}" dt="2023-05-31T10:04:28.173" v="137"/>
        <pc:sldMkLst>
          <pc:docMk/>
          <pc:sldMk cId="1325821896" sldId="1766"/>
        </pc:sldMkLst>
      </pc:sldChg>
      <pc:sldChg chg="del">
        <pc:chgData name="Willigen, R.F. van der (Rob)" userId="b43bdd62-7b82-48e9-86cd-c7c10e260c14" providerId="ADAL" clId="{1A78EAD3-EE79-480D-B19D-8C0A37651AE7}" dt="2023-05-31T09:51:51.350" v="38" actId="47"/>
        <pc:sldMkLst>
          <pc:docMk/>
          <pc:sldMk cId="3895755449" sldId="1768"/>
        </pc:sldMkLst>
      </pc:sldChg>
      <pc:sldChg chg="del">
        <pc:chgData name="Willigen, R.F. van der (Rob)" userId="b43bdd62-7b82-48e9-86cd-c7c10e260c14" providerId="ADAL" clId="{1A78EAD3-EE79-480D-B19D-8C0A37651AE7}" dt="2023-05-31T09:51:51.350" v="38" actId="47"/>
        <pc:sldMkLst>
          <pc:docMk/>
          <pc:sldMk cId="1217237543" sldId="1769"/>
        </pc:sldMkLst>
      </pc:sldChg>
      <pc:sldChg chg="add del">
        <pc:chgData name="Willigen, R.F. van der (Rob)" userId="b43bdd62-7b82-48e9-86cd-c7c10e260c14" providerId="ADAL" clId="{1A78EAD3-EE79-480D-B19D-8C0A37651AE7}" dt="2023-05-31T09:54:40.120" v="45" actId="47"/>
        <pc:sldMkLst>
          <pc:docMk/>
          <pc:sldMk cId="1355762504" sldId="1769"/>
        </pc:sldMkLst>
      </pc:sldChg>
      <pc:sldChg chg="del">
        <pc:chgData name="Willigen, R.F. van der (Rob)" userId="b43bdd62-7b82-48e9-86cd-c7c10e260c14" providerId="ADAL" clId="{1A78EAD3-EE79-480D-B19D-8C0A37651AE7}" dt="2023-05-31T09:51:51.350" v="38" actId="47"/>
        <pc:sldMkLst>
          <pc:docMk/>
          <pc:sldMk cId="1214025164" sldId="1770"/>
        </pc:sldMkLst>
      </pc:sldChg>
      <pc:sldChg chg="del">
        <pc:chgData name="Willigen, R.F. van der (Rob)" userId="b43bdd62-7b82-48e9-86cd-c7c10e260c14" providerId="ADAL" clId="{1A78EAD3-EE79-480D-B19D-8C0A37651AE7}" dt="2023-05-31T09:52:27.838" v="39" actId="47"/>
        <pc:sldMkLst>
          <pc:docMk/>
          <pc:sldMk cId="3419346893" sldId="1771"/>
        </pc:sldMkLst>
      </pc:sldChg>
      <pc:sldChg chg="modSp add mod">
        <pc:chgData name="Willigen, R.F. van der (Rob)" userId="b43bdd62-7b82-48e9-86cd-c7c10e260c14" providerId="ADAL" clId="{1A78EAD3-EE79-480D-B19D-8C0A37651AE7}" dt="2023-05-31T09:53:59.745" v="44" actId="1076"/>
        <pc:sldMkLst>
          <pc:docMk/>
          <pc:sldMk cId="0" sldId="1772"/>
        </pc:sldMkLst>
        <pc:spChg chg="mod">
          <ac:chgData name="Willigen, R.F. van der (Rob)" userId="b43bdd62-7b82-48e9-86cd-c7c10e260c14" providerId="ADAL" clId="{1A78EAD3-EE79-480D-B19D-8C0A37651AE7}" dt="2023-05-31T09:53:49.291" v="42" actId="2711"/>
          <ac:spMkLst>
            <pc:docMk/>
            <pc:sldMk cId="0" sldId="1772"/>
            <ac:spMk id="3" creationId="{00000000-0000-0000-0000-000000000000}"/>
          </ac:spMkLst>
        </pc:spChg>
        <pc:grpChg chg="mod">
          <ac:chgData name="Willigen, R.F. van der (Rob)" userId="b43bdd62-7b82-48e9-86cd-c7c10e260c14" providerId="ADAL" clId="{1A78EAD3-EE79-480D-B19D-8C0A37651AE7}" dt="2023-05-31T09:53:59.745" v="44" actId="1076"/>
          <ac:grpSpMkLst>
            <pc:docMk/>
            <pc:sldMk cId="0" sldId="1772"/>
            <ac:grpSpMk id="7" creationId="{00000000-0000-0000-0000-000000000000}"/>
          </ac:grpSpMkLst>
        </pc:grpChg>
      </pc:sldChg>
      <pc:sldChg chg="del">
        <pc:chgData name="Willigen, R.F. van der (Rob)" userId="b43bdd62-7b82-48e9-86cd-c7c10e260c14" providerId="ADAL" clId="{1A78EAD3-EE79-480D-B19D-8C0A37651AE7}" dt="2023-05-31T09:51:51.350" v="38" actId="47"/>
        <pc:sldMkLst>
          <pc:docMk/>
          <pc:sldMk cId="2644869963" sldId="1773"/>
        </pc:sldMkLst>
      </pc:sldChg>
      <pc:sldChg chg="del">
        <pc:chgData name="Willigen, R.F. van der (Rob)" userId="b43bdd62-7b82-48e9-86cd-c7c10e260c14" providerId="ADAL" clId="{1A78EAD3-EE79-480D-B19D-8C0A37651AE7}" dt="2023-05-31T09:52:27.838" v="39" actId="47"/>
        <pc:sldMkLst>
          <pc:docMk/>
          <pc:sldMk cId="2696831" sldId="1774"/>
        </pc:sldMkLst>
      </pc:sldChg>
      <pc:sldChg chg="add">
        <pc:chgData name="Willigen, R.F. van der (Rob)" userId="b43bdd62-7b82-48e9-86cd-c7c10e260c14" providerId="ADAL" clId="{1A78EAD3-EE79-480D-B19D-8C0A37651AE7}" dt="2023-05-31T10:05:43.837" v="138"/>
        <pc:sldMkLst>
          <pc:docMk/>
          <pc:sldMk cId="3504408622" sldId="1774"/>
        </pc:sldMkLst>
      </pc:sldChg>
      <pc:sldChg chg="del">
        <pc:chgData name="Willigen, R.F. van der (Rob)" userId="b43bdd62-7b82-48e9-86cd-c7c10e260c14" providerId="ADAL" clId="{1A78EAD3-EE79-480D-B19D-8C0A37651AE7}" dt="2023-05-31T09:52:27.838" v="39" actId="47"/>
        <pc:sldMkLst>
          <pc:docMk/>
          <pc:sldMk cId="1003486936" sldId="1776"/>
        </pc:sldMkLst>
      </pc:sldChg>
      <pc:sldChg chg="add ord">
        <pc:chgData name="Willigen, R.F. van der (Rob)" userId="b43bdd62-7b82-48e9-86cd-c7c10e260c14" providerId="ADAL" clId="{1A78EAD3-EE79-480D-B19D-8C0A37651AE7}" dt="2023-05-31T10:06:47.065" v="141"/>
        <pc:sldMkLst>
          <pc:docMk/>
          <pc:sldMk cId="1468568398" sldId="1776"/>
        </pc:sldMkLst>
      </pc:sldChg>
      <pc:sldChg chg="add del">
        <pc:chgData name="Willigen, R.F. van der (Rob)" userId="b43bdd62-7b82-48e9-86cd-c7c10e260c14" providerId="ADAL" clId="{1A78EAD3-EE79-480D-B19D-8C0A37651AE7}" dt="2023-05-31T10:09:11.906" v="217" actId="47"/>
        <pc:sldMkLst>
          <pc:docMk/>
          <pc:sldMk cId="370548689" sldId="1777"/>
        </pc:sldMkLst>
      </pc:sldChg>
      <pc:sldChg chg="del">
        <pc:chgData name="Willigen, R.F. van der (Rob)" userId="b43bdd62-7b82-48e9-86cd-c7c10e260c14" providerId="ADAL" clId="{1A78EAD3-EE79-480D-B19D-8C0A37651AE7}" dt="2023-05-31T09:51:51.350" v="38" actId="47"/>
        <pc:sldMkLst>
          <pc:docMk/>
          <pc:sldMk cId="2614737652" sldId="1777"/>
        </pc:sldMkLst>
      </pc:sldChg>
      <pc:sldChg chg="del">
        <pc:chgData name="Willigen, R.F. van der (Rob)" userId="b43bdd62-7b82-48e9-86cd-c7c10e260c14" providerId="ADAL" clId="{1A78EAD3-EE79-480D-B19D-8C0A37651AE7}" dt="2023-05-31T09:52:27.838" v="39" actId="47"/>
        <pc:sldMkLst>
          <pc:docMk/>
          <pc:sldMk cId="0" sldId="1784"/>
        </pc:sldMkLst>
      </pc:sldChg>
      <pc:sldChg chg="del">
        <pc:chgData name="Willigen, R.F. van der (Rob)" userId="b43bdd62-7b82-48e9-86cd-c7c10e260c14" providerId="ADAL" clId="{1A78EAD3-EE79-480D-B19D-8C0A37651AE7}" dt="2023-05-31T09:51:51.350" v="38" actId="47"/>
        <pc:sldMkLst>
          <pc:docMk/>
          <pc:sldMk cId="4165674168" sldId="1785"/>
        </pc:sldMkLst>
      </pc:sldChg>
      <pc:sldChg chg="modSp add mod">
        <pc:chgData name="Willigen, R.F. van der (Rob)" userId="b43bdd62-7b82-48e9-86cd-c7c10e260c14" providerId="ADAL" clId="{1A78EAD3-EE79-480D-B19D-8C0A37651AE7}" dt="2023-05-31T09:55:50.420" v="52" actId="207"/>
        <pc:sldMkLst>
          <pc:docMk/>
          <pc:sldMk cId="1001923888" sldId="1802"/>
        </pc:sldMkLst>
        <pc:spChg chg="mod">
          <ac:chgData name="Willigen, R.F. van der (Rob)" userId="b43bdd62-7b82-48e9-86cd-c7c10e260c14" providerId="ADAL" clId="{1A78EAD3-EE79-480D-B19D-8C0A37651AE7}" dt="2023-05-31T09:55:50.420" v="52" actId="207"/>
          <ac:spMkLst>
            <pc:docMk/>
            <pc:sldMk cId="1001923888" sldId="1802"/>
            <ac:spMk id="2" creationId="{00000000-0000-0000-0000-000000000000}"/>
          </ac:spMkLst>
        </pc:spChg>
      </pc:sldChg>
      <pc:sldChg chg="add">
        <pc:chgData name="Willigen, R.F. van der (Rob)" userId="b43bdd62-7b82-48e9-86cd-c7c10e260c14" providerId="ADAL" clId="{1A78EAD3-EE79-480D-B19D-8C0A37651AE7}" dt="2023-05-31T09:58:02.228" v="53"/>
        <pc:sldMkLst>
          <pc:docMk/>
          <pc:sldMk cId="2911345598" sldId="1804"/>
        </pc:sldMkLst>
      </pc:sldChg>
      <pc:sldChg chg="add">
        <pc:chgData name="Willigen, R.F. van der (Rob)" userId="b43bdd62-7b82-48e9-86cd-c7c10e260c14" providerId="ADAL" clId="{1A78EAD3-EE79-480D-B19D-8C0A37651AE7}" dt="2023-05-31T10:05:43.837" v="138"/>
        <pc:sldMkLst>
          <pc:docMk/>
          <pc:sldMk cId="4236726269" sldId="1807"/>
        </pc:sldMkLst>
      </pc:sldChg>
      <pc:sldChg chg="add del setBg">
        <pc:chgData name="Willigen, R.F. van der (Rob)" userId="b43bdd62-7b82-48e9-86cd-c7c10e260c14" providerId="ADAL" clId="{1A78EAD3-EE79-480D-B19D-8C0A37651AE7}" dt="2023-05-31T09:52:47.146" v="40"/>
        <pc:sldMkLst>
          <pc:docMk/>
          <pc:sldMk cId="1420011013" sldId="1808"/>
        </pc:sldMkLst>
      </pc:sldChg>
      <pc:sldChg chg="add">
        <pc:chgData name="Willigen, R.F. van der (Rob)" userId="b43bdd62-7b82-48e9-86cd-c7c10e260c14" providerId="ADAL" clId="{1A78EAD3-EE79-480D-B19D-8C0A37651AE7}" dt="2023-05-31T09:52:47.146" v="40"/>
        <pc:sldMkLst>
          <pc:docMk/>
          <pc:sldMk cId="3474650496" sldId="1813"/>
        </pc:sldMkLst>
      </pc:sldChg>
      <pc:sldChg chg="add">
        <pc:chgData name="Willigen, R.F. van der (Rob)" userId="b43bdd62-7b82-48e9-86cd-c7c10e260c14" providerId="ADAL" clId="{1A78EAD3-EE79-480D-B19D-8C0A37651AE7}" dt="2023-05-31T10:04:28.173" v="137"/>
        <pc:sldMkLst>
          <pc:docMk/>
          <pc:sldMk cId="3004435871" sldId="1815"/>
        </pc:sldMkLst>
      </pc:sldChg>
      <pc:sldChg chg="add">
        <pc:chgData name="Willigen, R.F. van der (Rob)" userId="b43bdd62-7b82-48e9-86cd-c7c10e260c14" providerId="ADAL" clId="{1A78EAD3-EE79-480D-B19D-8C0A37651AE7}" dt="2023-05-31T09:58:02.228" v="53"/>
        <pc:sldMkLst>
          <pc:docMk/>
          <pc:sldMk cId="1194239553" sldId="1816"/>
        </pc:sldMkLst>
      </pc:sldChg>
      <pc:sldChg chg="add">
        <pc:chgData name="Willigen, R.F. van der (Rob)" userId="b43bdd62-7b82-48e9-86cd-c7c10e260c14" providerId="ADAL" clId="{1A78EAD3-EE79-480D-B19D-8C0A37651AE7}" dt="2023-05-31T10:04:28.173" v="137"/>
        <pc:sldMkLst>
          <pc:docMk/>
          <pc:sldMk cId="2946278478" sldId="1819"/>
        </pc:sldMkLst>
      </pc:sldChg>
      <pc:sldChg chg="add">
        <pc:chgData name="Willigen, R.F. van der (Rob)" userId="b43bdd62-7b82-48e9-86cd-c7c10e260c14" providerId="ADAL" clId="{1A78EAD3-EE79-480D-B19D-8C0A37651AE7}" dt="2023-05-31T09:52:47.146" v="40"/>
        <pc:sldMkLst>
          <pc:docMk/>
          <pc:sldMk cId="3644028880" sldId="1822"/>
        </pc:sldMkLst>
      </pc:sldChg>
      <pc:sldChg chg="add">
        <pc:chgData name="Willigen, R.F. van der (Rob)" userId="b43bdd62-7b82-48e9-86cd-c7c10e260c14" providerId="ADAL" clId="{1A78EAD3-EE79-480D-B19D-8C0A37651AE7}" dt="2023-05-31T10:05:43.837" v="138"/>
        <pc:sldMkLst>
          <pc:docMk/>
          <pc:sldMk cId="2687373036" sldId="1823"/>
        </pc:sldMkLst>
      </pc:sldChg>
      <pc:sldChg chg="add">
        <pc:chgData name="Willigen, R.F. van der (Rob)" userId="b43bdd62-7b82-48e9-86cd-c7c10e260c14" providerId="ADAL" clId="{1A78EAD3-EE79-480D-B19D-8C0A37651AE7}" dt="2023-05-31T09:58:02.228" v="53"/>
        <pc:sldMkLst>
          <pc:docMk/>
          <pc:sldMk cId="2215838877" sldId="1825"/>
        </pc:sldMkLst>
      </pc:sldChg>
      <pc:sldChg chg="add">
        <pc:chgData name="Willigen, R.F. van der (Rob)" userId="b43bdd62-7b82-48e9-86cd-c7c10e260c14" providerId="ADAL" clId="{1A78EAD3-EE79-480D-B19D-8C0A37651AE7}" dt="2023-05-31T10:03:13.560" v="136"/>
        <pc:sldMkLst>
          <pc:docMk/>
          <pc:sldMk cId="2737546777" sldId="1826"/>
        </pc:sldMkLst>
      </pc:sldChg>
      <pc:sldChg chg="add">
        <pc:chgData name="Willigen, R.F. van der (Rob)" userId="b43bdd62-7b82-48e9-86cd-c7c10e260c14" providerId="ADAL" clId="{1A78EAD3-EE79-480D-B19D-8C0A37651AE7}" dt="2023-05-31T10:03:13.560" v="136"/>
        <pc:sldMkLst>
          <pc:docMk/>
          <pc:sldMk cId="2093842651" sldId="1827"/>
        </pc:sldMkLst>
      </pc:sldChg>
      <pc:sldChg chg="add">
        <pc:chgData name="Willigen, R.F. van der (Rob)" userId="b43bdd62-7b82-48e9-86cd-c7c10e260c14" providerId="ADAL" clId="{1A78EAD3-EE79-480D-B19D-8C0A37651AE7}" dt="2023-05-31T10:04:28.173" v="137"/>
        <pc:sldMkLst>
          <pc:docMk/>
          <pc:sldMk cId="1295076270" sldId="1829"/>
        </pc:sldMkLst>
      </pc:sldChg>
      <pc:sldChg chg="add">
        <pc:chgData name="Willigen, R.F. van der (Rob)" userId="b43bdd62-7b82-48e9-86cd-c7c10e260c14" providerId="ADAL" clId="{1A78EAD3-EE79-480D-B19D-8C0A37651AE7}" dt="2023-05-31T10:05:43.837" v="138"/>
        <pc:sldMkLst>
          <pc:docMk/>
          <pc:sldMk cId="3914364485" sldId="1835"/>
        </pc:sldMkLst>
      </pc:sldChg>
      <pc:sldChg chg="add">
        <pc:chgData name="Willigen, R.F. van der (Rob)" userId="b43bdd62-7b82-48e9-86cd-c7c10e260c14" providerId="ADAL" clId="{1A78EAD3-EE79-480D-B19D-8C0A37651AE7}" dt="2023-05-31T09:52:47.146" v="40"/>
        <pc:sldMkLst>
          <pc:docMk/>
          <pc:sldMk cId="3385836418" sldId="1836"/>
        </pc:sldMkLst>
      </pc:sldChg>
      <pc:sldChg chg="add">
        <pc:chgData name="Willigen, R.F. van der (Rob)" userId="b43bdd62-7b82-48e9-86cd-c7c10e260c14" providerId="ADAL" clId="{1A78EAD3-EE79-480D-B19D-8C0A37651AE7}" dt="2023-05-31T10:05:43.837" v="138"/>
        <pc:sldMkLst>
          <pc:docMk/>
          <pc:sldMk cId="1587906360" sldId="1838"/>
        </pc:sldMkLst>
      </pc:sldChg>
      <pc:sldChg chg="del">
        <pc:chgData name="Willigen, R.F. van der (Rob)" userId="b43bdd62-7b82-48e9-86cd-c7c10e260c14" providerId="ADAL" clId="{1A78EAD3-EE79-480D-B19D-8C0A37651AE7}" dt="2023-05-31T09:51:51.350" v="38" actId="47"/>
        <pc:sldMkLst>
          <pc:docMk/>
          <pc:sldMk cId="0" sldId="1842"/>
        </pc:sldMkLst>
      </pc:sldChg>
      <pc:sldChg chg="add del">
        <pc:chgData name="Willigen, R.F. van der (Rob)" userId="b43bdd62-7b82-48e9-86cd-c7c10e260c14" providerId="ADAL" clId="{1A78EAD3-EE79-480D-B19D-8C0A37651AE7}" dt="2023-05-31T09:52:47.146" v="40"/>
        <pc:sldMkLst>
          <pc:docMk/>
          <pc:sldMk cId="1996581022" sldId="1843"/>
        </pc:sldMkLst>
      </pc:sldChg>
      <pc:sldChg chg="add">
        <pc:chgData name="Willigen, R.F. van der (Rob)" userId="b43bdd62-7b82-48e9-86cd-c7c10e260c14" providerId="ADAL" clId="{1A78EAD3-EE79-480D-B19D-8C0A37651AE7}" dt="2023-05-31T09:52:47.146" v="40"/>
        <pc:sldMkLst>
          <pc:docMk/>
          <pc:sldMk cId="3013206599" sldId="1844"/>
        </pc:sldMkLst>
      </pc:sldChg>
      <pc:sldChg chg="add">
        <pc:chgData name="Willigen, R.F. van der (Rob)" userId="b43bdd62-7b82-48e9-86cd-c7c10e260c14" providerId="ADAL" clId="{1A78EAD3-EE79-480D-B19D-8C0A37651AE7}" dt="2023-05-31T09:52:47.146" v="40"/>
        <pc:sldMkLst>
          <pc:docMk/>
          <pc:sldMk cId="2996349909" sldId="1852"/>
        </pc:sldMkLst>
      </pc:sldChg>
      <pc:sldChg chg="add del">
        <pc:chgData name="Willigen, R.F. van der (Rob)" userId="b43bdd62-7b82-48e9-86cd-c7c10e260c14" providerId="ADAL" clId="{1A78EAD3-EE79-480D-B19D-8C0A37651AE7}" dt="2023-05-31T09:52:47.146" v="40"/>
        <pc:sldMkLst>
          <pc:docMk/>
          <pc:sldMk cId="3383941292" sldId="1860"/>
        </pc:sldMkLst>
      </pc:sldChg>
      <pc:sldChg chg="add">
        <pc:chgData name="Willigen, R.F. van der (Rob)" userId="b43bdd62-7b82-48e9-86cd-c7c10e260c14" providerId="ADAL" clId="{1A78EAD3-EE79-480D-B19D-8C0A37651AE7}" dt="2023-05-31T09:52:47.146" v="40"/>
        <pc:sldMkLst>
          <pc:docMk/>
          <pc:sldMk cId="3780641136" sldId="1861"/>
        </pc:sldMkLst>
      </pc:sldChg>
      <pc:sldChg chg="add ord">
        <pc:chgData name="Willigen, R.F. van der (Rob)" userId="b43bdd62-7b82-48e9-86cd-c7c10e260c14" providerId="ADAL" clId="{1A78EAD3-EE79-480D-B19D-8C0A37651AE7}" dt="2023-05-31T10:02:24.510" v="135"/>
        <pc:sldMkLst>
          <pc:docMk/>
          <pc:sldMk cId="2997912226" sldId="1864"/>
        </pc:sldMkLst>
      </pc:sldChg>
      <pc:sldChg chg="add">
        <pc:chgData name="Willigen, R.F. van der (Rob)" userId="b43bdd62-7b82-48e9-86cd-c7c10e260c14" providerId="ADAL" clId="{1A78EAD3-EE79-480D-B19D-8C0A37651AE7}" dt="2023-05-31T09:52:47.146" v="40"/>
        <pc:sldMkLst>
          <pc:docMk/>
          <pc:sldMk cId="3609960632" sldId="1869"/>
        </pc:sldMkLst>
      </pc:sldChg>
      <pc:sldChg chg="add">
        <pc:chgData name="Willigen, R.F. van der (Rob)" userId="b43bdd62-7b82-48e9-86cd-c7c10e260c14" providerId="ADAL" clId="{1A78EAD3-EE79-480D-B19D-8C0A37651AE7}" dt="2023-05-31T09:52:47.146" v="40"/>
        <pc:sldMkLst>
          <pc:docMk/>
          <pc:sldMk cId="3324773316" sldId="1870"/>
        </pc:sldMkLst>
      </pc:sldChg>
      <pc:sldChg chg="add">
        <pc:chgData name="Willigen, R.F. van der (Rob)" userId="b43bdd62-7b82-48e9-86cd-c7c10e260c14" providerId="ADAL" clId="{1A78EAD3-EE79-480D-B19D-8C0A37651AE7}" dt="2023-05-31T09:52:47.146" v="40"/>
        <pc:sldMkLst>
          <pc:docMk/>
          <pc:sldMk cId="2980211802" sldId="1871"/>
        </pc:sldMkLst>
      </pc:sldChg>
      <pc:sldChg chg="add del ord">
        <pc:chgData name="Willigen, R.F. van der (Rob)" userId="b43bdd62-7b82-48e9-86cd-c7c10e260c14" providerId="ADAL" clId="{1A78EAD3-EE79-480D-B19D-8C0A37651AE7}" dt="2023-05-31T09:59:53.662" v="109" actId="2696"/>
        <pc:sldMkLst>
          <pc:docMk/>
          <pc:sldMk cId="2830726056" sldId="1872"/>
        </pc:sldMkLst>
      </pc:sldChg>
      <pc:sldChg chg="add">
        <pc:chgData name="Willigen, R.F. van der (Rob)" userId="b43bdd62-7b82-48e9-86cd-c7c10e260c14" providerId="ADAL" clId="{1A78EAD3-EE79-480D-B19D-8C0A37651AE7}" dt="2023-05-31T09:52:47.146" v="40"/>
        <pc:sldMkLst>
          <pc:docMk/>
          <pc:sldMk cId="3726243270" sldId="1873"/>
        </pc:sldMkLst>
      </pc:sldChg>
      <pc:sldChg chg="del">
        <pc:chgData name="Willigen, R.F. van der (Rob)" userId="b43bdd62-7b82-48e9-86cd-c7c10e260c14" providerId="ADAL" clId="{1A78EAD3-EE79-480D-B19D-8C0A37651AE7}" dt="2023-05-31T09:51:51.350" v="38" actId="47"/>
        <pc:sldMkLst>
          <pc:docMk/>
          <pc:sldMk cId="3569897535" sldId="1874"/>
        </pc:sldMkLst>
      </pc:sldChg>
      <pc:sldChg chg="del">
        <pc:chgData name="Willigen, R.F. van der (Rob)" userId="b43bdd62-7b82-48e9-86cd-c7c10e260c14" providerId="ADAL" clId="{1A78EAD3-EE79-480D-B19D-8C0A37651AE7}" dt="2023-05-31T09:51:51.350" v="38" actId="47"/>
        <pc:sldMkLst>
          <pc:docMk/>
          <pc:sldMk cId="633711966" sldId="1875"/>
        </pc:sldMkLst>
      </pc:sldChg>
      <pc:sldChg chg="add">
        <pc:chgData name="Willigen, R.F. van der (Rob)" userId="b43bdd62-7b82-48e9-86cd-c7c10e260c14" providerId="ADAL" clId="{1A78EAD3-EE79-480D-B19D-8C0A37651AE7}" dt="2023-05-31T09:52:47.146" v="40"/>
        <pc:sldMkLst>
          <pc:docMk/>
          <pc:sldMk cId="2457018506" sldId="1875"/>
        </pc:sldMkLst>
      </pc:sldChg>
      <pc:sldChg chg="del">
        <pc:chgData name="Willigen, R.F. van der (Rob)" userId="b43bdd62-7b82-48e9-86cd-c7c10e260c14" providerId="ADAL" clId="{1A78EAD3-EE79-480D-B19D-8C0A37651AE7}" dt="2023-05-31T09:51:51.350" v="38" actId="47"/>
        <pc:sldMkLst>
          <pc:docMk/>
          <pc:sldMk cId="195793215" sldId="1876"/>
        </pc:sldMkLst>
      </pc:sldChg>
      <pc:sldChg chg="del">
        <pc:chgData name="Willigen, R.F. van der (Rob)" userId="b43bdd62-7b82-48e9-86cd-c7c10e260c14" providerId="ADAL" clId="{1A78EAD3-EE79-480D-B19D-8C0A37651AE7}" dt="2023-05-31T09:51:51.350" v="38" actId="47"/>
        <pc:sldMkLst>
          <pc:docMk/>
          <pc:sldMk cId="640845992" sldId="1877"/>
        </pc:sldMkLst>
      </pc:sldChg>
      <pc:sldChg chg="add">
        <pc:chgData name="Willigen, R.F. van der (Rob)" userId="b43bdd62-7b82-48e9-86cd-c7c10e260c14" providerId="ADAL" clId="{1A78EAD3-EE79-480D-B19D-8C0A37651AE7}" dt="2023-05-31T09:52:47.146" v="40"/>
        <pc:sldMkLst>
          <pc:docMk/>
          <pc:sldMk cId="4098200422" sldId="1877"/>
        </pc:sldMkLst>
      </pc:sldChg>
      <pc:sldChg chg="del">
        <pc:chgData name="Willigen, R.F. van der (Rob)" userId="b43bdd62-7b82-48e9-86cd-c7c10e260c14" providerId="ADAL" clId="{1A78EAD3-EE79-480D-B19D-8C0A37651AE7}" dt="2023-05-31T09:51:51.350" v="38" actId="47"/>
        <pc:sldMkLst>
          <pc:docMk/>
          <pc:sldMk cId="1882441226" sldId="1878"/>
        </pc:sldMkLst>
      </pc:sldChg>
      <pc:sldChg chg="add">
        <pc:chgData name="Willigen, R.F. van der (Rob)" userId="b43bdd62-7b82-48e9-86cd-c7c10e260c14" providerId="ADAL" clId="{1A78EAD3-EE79-480D-B19D-8C0A37651AE7}" dt="2023-05-31T09:52:47.146" v="40"/>
        <pc:sldMkLst>
          <pc:docMk/>
          <pc:sldMk cId="3094548638" sldId="1878"/>
        </pc:sldMkLst>
      </pc:sldChg>
      <pc:sldChg chg="add">
        <pc:chgData name="Willigen, R.F. van der (Rob)" userId="b43bdd62-7b82-48e9-86cd-c7c10e260c14" providerId="ADAL" clId="{1A78EAD3-EE79-480D-B19D-8C0A37651AE7}" dt="2023-05-31T09:52:47.146" v="40"/>
        <pc:sldMkLst>
          <pc:docMk/>
          <pc:sldMk cId="3015735362" sldId="1884"/>
        </pc:sldMkLst>
      </pc:sldChg>
      <pc:sldChg chg="add">
        <pc:chgData name="Willigen, R.F. van der (Rob)" userId="b43bdd62-7b82-48e9-86cd-c7c10e260c14" providerId="ADAL" clId="{1A78EAD3-EE79-480D-B19D-8C0A37651AE7}" dt="2023-05-31T09:52:47.146" v="40"/>
        <pc:sldMkLst>
          <pc:docMk/>
          <pc:sldMk cId="2093844074" sldId="1886"/>
        </pc:sldMkLst>
      </pc:sldChg>
      <pc:sldChg chg="add">
        <pc:chgData name="Willigen, R.F. van der (Rob)" userId="b43bdd62-7b82-48e9-86cd-c7c10e260c14" providerId="ADAL" clId="{1A78EAD3-EE79-480D-B19D-8C0A37651AE7}" dt="2023-05-31T09:52:47.146" v="40"/>
        <pc:sldMkLst>
          <pc:docMk/>
          <pc:sldMk cId="326252881" sldId="1887"/>
        </pc:sldMkLst>
      </pc:sldChg>
      <pc:sldChg chg="add">
        <pc:chgData name="Willigen, R.F. van der (Rob)" userId="b43bdd62-7b82-48e9-86cd-c7c10e260c14" providerId="ADAL" clId="{1A78EAD3-EE79-480D-B19D-8C0A37651AE7}" dt="2023-05-31T09:52:47.146" v="40"/>
        <pc:sldMkLst>
          <pc:docMk/>
          <pc:sldMk cId="660057771" sldId="1891"/>
        </pc:sldMkLst>
      </pc:sldChg>
      <pc:sldChg chg="add">
        <pc:chgData name="Willigen, R.F. van der (Rob)" userId="b43bdd62-7b82-48e9-86cd-c7c10e260c14" providerId="ADAL" clId="{1A78EAD3-EE79-480D-B19D-8C0A37651AE7}" dt="2023-05-31T09:52:47.146" v="40"/>
        <pc:sldMkLst>
          <pc:docMk/>
          <pc:sldMk cId="1059710500" sldId="1892"/>
        </pc:sldMkLst>
      </pc:sldChg>
      <pc:sldChg chg="add">
        <pc:chgData name="Willigen, R.F. van der (Rob)" userId="b43bdd62-7b82-48e9-86cd-c7c10e260c14" providerId="ADAL" clId="{1A78EAD3-EE79-480D-B19D-8C0A37651AE7}" dt="2023-05-31T09:52:47.146" v="40"/>
        <pc:sldMkLst>
          <pc:docMk/>
          <pc:sldMk cId="37495403" sldId="1896"/>
        </pc:sldMkLst>
      </pc:sldChg>
      <pc:sldChg chg="add">
        <pc:chgData name="Willigen, R.F. van der (Rob)" userId="b43bdd62-7b82-48e9-86cd-c7c10e260c14" providerId="ADAL" clId="{1A78EAD3-EE79-480D-B19D-8C0A37651AE7}" dt="2023-05-31T09:52:47.146" v="40"/>
        <pc:sldMkLst>
          <pc:docMk/>
          <pc:sldMk cId="2823409335" sldId="1897"/>
        </pc:sldMkLst>
      </pc:sldChg>
      <pc:sldChg chg="add">
        <pc:chgData name="Willigen, R.F. van der (Rob)" userId="b43bdd62-7b82-48e9-86cd-c7c10e260c14" providerId="ADAL" clId="{1A78EAD3-EE79-480D-B19D-8C0A37651AE7}" dt="2023-05-31T09:52:47.146" v="40"/>
        <pc:sldMkLst>
          <pc:docMk/>
          <pc:sldMk cId="3458380819" sldId="1898"/>
        </pc:sldMkLst>
      </pc:sldChg>
      <pc:sldChg chg="add">
        <pc:chgData name="Willigen, R.F. van der (Rob)" userId="b43bdd62-7b82-48e9-86cd-c7c10e260c14" providerId="ADAL" clId="{1A78EAD3-EE79-480D-B19D-8C0A37651AE7}" dt="2023-05-31T09:52:47.146" v="40"/>
        <pc:sldMkLst>
          <pc:docMk/>
          <pc:sldMk cId="217844564" sldId="1900"/>
        </pc:sldMkLst>
      </pc:sldChg>
      <pc:sldChg chg="add">
        <pc:chgData name="Willigen, R.F. van der (Rob)" userId="b43bdd62-7b82-48e9-86cd-c7c10e260c14" providerId="ADAL" clId="{1A78EAD3-EE79-480D-B19D-8C0A37651AE7}" dt="2023-05-31T09:52:47.146" v="40"/>
        <pc:sldMkLst>
          <pc:docMk/>
          <pc:sldMk cId="2557362059" sldId="1901"/>
        </pc:sldMkLst>
      </pc:sldChg>
      <pc:sldChg chg="add">
        <pc:chgData name="Willigen, R.F. van der (Rob)" userId="b43bdd62-7b82-48e9-86cd-c7c10e260c14" providerId="ADAL" clId="{1A78EAD3-EE79-480D-B19D-8C0A37651AE7}" dt="2023-05-31T09:52:47.146" v="40"/>
        <pc:sldMkLst>
          <pc:docMk/>
          <pc:sldMk cId="64678054" sldId="1903"/>
        </pc:sldMkLst>
      </pc:sldChg>
      <pc:sldChg chg="add">
        <pc:chgData name="Willigen, R.F. van der (Rob)" userId="b43bdd62-7b82-48e9-86cd-c7c10e260c14" providerId="ADAL" clId="{1A78EAD3-EE79-480D-B19D-8C0A37651AE7}" dt="2023-05-31T09:52:47.146" v="40"/>
        <pc:sldMkLst>
          <pc:docMk/>
          <pc:sldMk cId="3295690303" sldId="1904"/>
        </pc:sldMkLst>
      </pc:sldChg>
      <pc:sldChg chg="add">
        <pc:chgData name="Willigen, R.F. van der (Rob)" userId="b43bdd62-7b82-48e9-86cd-c7c10e260c14" providerId="ADAL" clId="{1A78EAD3-EE79-480D-B19D-8C0A37651AE7}" dt="2023-05-31T09:52:47.146" v="40"/>
        <pc:sldMkLst>
          <pc:docMk/>
          <pc:sldMk cId="3590690114" sldId="1907"/>
        </pc:sldMkLst>
      </pc:sldChg>
      <pc:sldChg chg="modSp add mod">
        <pc:chgData name="Willigen, R.F. van der (Rob)" userId="b43bdd62-7b82-48e9-86cd-c7c10e260c14" providerId="ADAL" clId="{1A78EAD3-EE79-480D-B19D-8C0A37651AE7}" dt="2023-05-31T09:54:54.240" v="48" actId="1076"/>
        <pc:sldMkLst>
          <pc:docMk/>
          <pc:sldMk cId="938264111" sldId="1908"/>
        </pc:sldMkLst>
        <pc:spChg chg="mod">
          <ac:chgData name="Willigen, R.F. van der (Rob)" userId="b43bdd62-7b82-48e9-86cd-c7c10e260c14" providerId="ADAL" clId="{1A78EAD3-EE79-480D-B19D-8C0A37651AE7}" dt="2023-05-31T09:54:49.937" v="46" actId="1076"/>
          <ac:spMkLst>
            <pc:docMk/>
            <pc:sldMk cId="938264111" sldId="1908"/>
            <ac:spMk id="2" creationId="{00000000-0000-0000-0000-000000000000}"/>
          </ac:spMkLst>
        </pc:spChg>
        <pc:grpChg chg="mod">
          <ac:chgData name="Willigen, R.F. van der (Rob)" userId="b43bdd62-7b82-48e9-86cd-c7c10e260c14" providerId="ADAL" clId="{1A78EAD3-EE79-480D-B19D-8C0A37651AE7}" dt="2023-05-31T09:54:54.240" v="48" actId="1076"/>
          <ac:grpSpMkLst>
            <pc:docMk/>
            <pc:sldMk cId="938264111" sldId="1908"/>
            <ac:grpSpMk id="4" creationId="{24B97049-F8DD-8E98-C915-766281C8E5C2}"/>
          </ac:grpSpMkLst>
        </pc:grpChg>
      </pc:sldChg>
      <pc:sldChg chg="add">
        <pc:chgData name="Willigen, R.F. van der (Rob)" userId="b43bdd62-7b82-48e9-86cd-c7c10e260c14" providerId="ADAL" clId="{1A78EAD3-EE79-480D-B19D-8C0A37651AE7}" dt="2023-05-31T09:52:47.146" v="40"/>
        <pc:sldMkLst>
          <pc:docMk/>
          <pc:sldMk cId="599922303" sldId="1910"/>
        </pc:sldMkLst>
      </pc:sldChg>
      <pc:sldChg chg="add">
        <pc:chgData name="Willigen, R.F. van der (Rob)" userId="b43bdd62-7b82-48e9-86cd-c7c10e260c14" providerId="ADAL" clId="{1A78EAD3-EE79-480D-B19D-8C0A37651AE7}" dt="2023-05-31T09:52:47.146" v="40"/>
        <pc:sldMkLst>
          <pc:docMk/>
          <pc:sldMk cId="1035005200" sldId="1911"/>
        </pc:sldMkLst>
      </pc:sldChg>
      <pc:sldChg chg="add ord">
        <pc:chgData name="Willigen, R.F. van der (Rob)" userId="b43bdd62-7b82-48e9-86cd-c7c10e260c14" providerId="ADAL" clId="{1A78EAD3-EE79-480D-B19D-8C0A37651AE7}" dt="2023-05-31T09:55:34.879" v="51" actId="20578"/>
        <pc:sldMkLst>
          <pc:docMk/>
          <pc:sldMk cId="739956028" sldId="1912"/>
        </pc:sldMkLst>
      </pc:sldChg>
      <pc:sldChg chg="add">
        <pc:chgData name="Willigen, R.F. van der (Rob)" userId="b43bdd62-7b82-48e9-86cd-c7c10e260c14" providerId="ADAL" clId="{1A78EAD3-EE79-480D-B19D-8C0A37651AE7}" dt="2023-05-31T09:52:47.146" v="40"/>
        <pc:sldMkLst>
          <pc:docMk/>
          <pc:sldMk cId="3597975272" sldId="1913"/>
        </pc:sldMkLst>
      </pc:sldChg>
      <pc:sldChg chg="add">
        <pc:chgData name="Willigen, R.F. van der (Rob)" userId="b43bdd62-7b82-48e9-86cd-c7c10e260c14" providerId="ADAL" clId="{1A78EAD3-EE79-480D-B19D-8C0A37651AE7}" dt="2023-05-31T09:52:47.146" v="40"/>
        <pc:sldMkLst>
          <pc:docMk/>
          <pc:sldMk cId="2910613373" sldId="1914"/>
        </pc:sldMkLst>
      </pc:sldChg>
      <pc:sldChg chg="add">
        <pc:chgData name="Willigen, R.F. van der (Rob)" userId="b43bdd62-7b82-48e9-86cd-c7c10e260c14" providerId="ADAL" clId="{1A78EAD3-EE79-480D-B19D-8C0A37651AE7}" dt="2023-05-31T09:52:47.146" v="40"/>
        <pc:sldMkLst>
          <pc:docMk/>
          <pc:sldMk cId="3405099017" sldId="1915"/>
        </pc:sldMkLst>
      </pc:sldChg>
      <pc:sldChg chg="add">
        <pc:chgData name="Willigen, R.F. van der (Rob)" userId="b43bdd62-7b82-48e9-86cd-c7c10e260c14" providerId="ADAL" clId="{1A78EAD3-EE79-480D-B19D-8C0A37651AE7}" dt="2023-05-31T09:52:47.146" v="40"/>
        <pc:sldMkLst>
          <pc:docMk/>
          <pc:sldMk cId="1268587868" sldId="1916"/>
        </pc:sldMkLst>
      </pc:sldChg>
      <pc:sldChg chg="add">
        <pc:chgData name="Willigen, R.F. van der (Rob)" userId="b43bdd62-7b82-48e9-86cd-c7c10e260c14" providerId="ADAL" clId="{1A78EAD3-EE79-480D-B19D-8C0A37651AE7}" dt="2023-05-31T09:52:47.146" v="40"/>
        <pc:sldMkLst>
          <pc:docMk/>
          <pc:sldMk cId="351465107" sldId="1917"/>
        </pc:sldMkLst>
      </pc:sldChg>
      <pc:sldChg chg="add">
        <pc:chgData name="Willigen, R.F. van der (Rob)" userId="b43bdd62-7b82-48e9-86cd-c7c10e260c14" providerId="ADAL" clId="{1A78EAD3-EE79-480D-B19D-8C0A37651AE7}" dt="2023-05-31T09:52:47.146" v="40"/>
        <pc:sldMkLst>
          <pc:docMk/>
          <pc:sldMk cId="424001269" sldId="1918"/>
        </pc:sldMkLst>
      </pc:sldChg>
      <pc:sldChg chg="add">
        <pc:chgData name="Willigen, R.F. van der (Rob)" userId="b43bdd62-7b82-48e9-86cd-c7c10e260c14" providerId="ADAL" clId="{1A78EAD3-EE79-480D-B19D-8C0A37651AE7}" dt="2023-05-31T09:52:47.146" v="40"/>
        <pc:sldMkLst>
          <pc:docMk/>
          <pc:sldMk cId="3981538841" sldId="1919"/>
        </pc:sldMkLst>
      </pc:sldChg>
      <pc:sldChg chg="add">
        <pc:chgData name="Willigen, R.F. van der (Rob)" userId="b43bdd62-7b82-48e9-86cd-c7c10e260c14" providerId="ADAL" clId="{1A78EAD3-EE79-480D-B19D-8C0A37651AE7}" dt="2023-05-31T09:52:47.146" v="40"/>
        <pc:sldMkLst>
          <pc:docMk/>
          <pc:sldMk cId="3691354258" sldId="1920"/>
        </pc:sldMkLst>
      </pc:sldChg>
      <pc:sldChg chg="add">
        <pc:chgData name="Willigen, R.F. van der (Rob)" userId="b43bdd62-7b82-48e9-86cd-c7c10e260c14" providerId="ADAL" clId="{1A78EAD3-EE79-480D-B19D-8C0A37651AE7}" dt="2023-05-31T09:52:47.146" v="40"/>
        <pc:sldMkLst>
          <pc:docMk/>
          <pc:sldMk cId="711703970" sldId="1922"/>
        </pc:sldMkLst>
      </pc:sldChg>
      <pc:sldChg chg="add del">
        <pc:chgData name="Willigen, R.F. van der (Rob)" userId="b43bdd62-7b82-48e9-86cd-c7c10e260c14" providerId="ADAL" clId="{1A78EAD3-EE79-480D-B19D-8C0A37651AE7}" dt="2023-05-31T09:58:20.074" v="57" actId="47"/>
        <pc:sldMkLst>
          <pc:docMk/>
          <pc:sldMk cId="2422849933" sldId="1923"/>
        </pc:sldMkLst>
      </pc:sldChg>
      <pc:sldChg chg="modSp add mod ord">
        <pc:chgData name="Willigen, R.F. van der (Rob)" userId="b43bdd62-7b82-48e9-86cd-c7c10e260c14" providerId="ADAL" clId="{1A78EAD3-EE79-480D-B19D-8C0A37651AE7}" dt="2023-05-31T09:59:05.543" v="106" actId="20577"/>
        <pc:sldMkLst>
          <pc:docMk/>
          <pc:sldMk cId="2104283748" sldId="1924"/>
        </pc:sldMkLst>
        <pc:spChg chg="mod">
          <ac:chgData name="Willigen, R.F. van der (Rob)" userId="b43bdd62-7b82-48e9-86cd-c7c10e260c14" providerId="ADAL" clId="{1A78EAD3-EE79-480D-B19D-8C0A37651AE7}" dt="2023-05-31T09:59:05.543" v="106" actId="20577"/>
          <ac:spMkLst>
            <pc:docMk/>
            <pc:sldMk cId="2104283748" sldId="1924"/>
            <ac:spMk id="4" creationId="{F3EAB210-A0CE-1434-FF2D-87E901C11F8D}"/>
          </ac:spMkLst>
        </pc:spChg>
      </pc:sldChg>
      <pc:sldChg chg="modSp add mod ord">
        <pc:chgData name="Willigen, R.F. van der (Rob)" userId="b43bdd62-7b82-48e9-86cd-c7c10e260c14" providerId="ADAL" clId="{1A78EAD3-EE79-480D-B19D-8C0A37651AE7}" dt="2023-05-31T10:08:42.143" v="216" actId="20577"/>
        <pc:sldMkLst>
          <pc:docMk/>
          <pc:sldMk cId="1565320565" sldId="1925"/>
        </pc:sldMkLst>
        <pc:spChg chg="mod">
          <ac:chgData name="Willigen, R.F. van der (Rob)" userId="b43bdd62-7b82-48e9-86cd-c7c10e260c14" providerId="ADAL" clId="{1A78EAD3-EE79-480D-B19D-8C0A37651AE7}" dt="2023-05-31T10:00:48.897" v="113" actId="207"/>
          <ac:spMkLst>
            <pc:docMk/>
            <pc:sldMk cId="1565320565" sldId="1925"/>
            <ac:spMk id="2" creationId="{00000000-0000-0000-0000-000000000000}"/>
          </ac:spMkLst>
        </pc:spChg>
        <pc:spChg chg="mod">
          <ac:chgData name="Willigen, R.F. van der (Rob)" userId="b43bdd62-7b82-48e9-86cd-c7c10e260c14" providerId="ADAL" clId="{1A78EAD3-EE79-480D-B19D-8C0A37651AE7}" dt="2023-05-31T10:08:42.143" v="216" actId="20577"/>
          <ac:spMkLst>
            <pc:docMk/>
            <pc:sldMk cId="1565320565" sldId="1925"/>
            <ac:spMk id="4" creationId="{CB76CF53-6AA2-FB11-61CE-E233AE3FF3A4}"/>
          </ac:spMkLst>
        </pc:spChg>
      </pc:sldChg>
      <pc:sldChg chg="add">
        <pc:chgData name="Willigen, R.F. van der (Rob)" userId="b43bdd62-7b82-48e9-86cd-c7c10e260c14" providerId="ADAL" clId="{1A78EAD3-EE79-480D-B19D-8C0A37651AE7}" dt="2023-05-31T10:03:13.560" v="136"/>
        <pc:sldMkLst>
          <pc:docMk/>
          <pc:sldMk cId="2632371200" sldId="1926"/>
        </pc:sldMkLst>
      </pc:sldChg>
      <pc:sldChg chg="add">
        <pc:chgData name="Willigen, R.F. van der (Rob)" userId="b43bdd62-7b82-48e9-86cd-c7c10e260c14" providerId="ADAL" clId="{1A78EAD3-EE79-480D-B19D-8C0A37651AE7}" dt="2023-05-31T10:04:28.173" v="137"/>
        <pc:sldMkLst>
          <pc:docMk/>
          <pc:sldMk cId="64506238" sldId="1927"/>
        </pc:sldMkLst>
      </pc:sldChg>
      <pc:sldChg chg="add">
        <pc:chgData name="Willigen, R.F. van der (Rob)" userId="b43bdd62-7b82-48e9-86cd-c7c10e260c14" providerId="ADAL" clId="{1A78EAD3-EE79-480D-B19D-8C0A37651AE7}" dt="2023-05-31T10:04:28.173" v="137"/>
        <pc:sldMkLst>
          <pc:docMk/>
          <pc:sldMk cId="772927971" sldId="1928"/>
        </pc:sldMkLst>
      </pc:sldChg>
      <pc:sldChg chg="add">
        <pc:chgData name="Willigen, R.F. van der (Rob)" userId="b43bdd62-7b82-48e9-86cd-c7c10e260c14" providerId="ADAL" clId="{1A78EAD3-EE79-480D-B19D-8C0A37651AE7}" dt="2023-05-31T10:04:28.173" v="137"/>
        <pc:sldMkLst>
          <pc:docMk/>
          <pc:sldMk cId="2542261876" sldId="1929"/>
        </pc:sldMkLst>
      </pc:sldChg>
      <pc:sldChg chg="add">
        <pc:chgData name="Willigen, R.F. van der (Rob)" userId="b43bdd62-7b82-48e9-86cd-c7c10e260c14" providerId="ADAL" clId="{1A78EAD3-EE79-480D-B19D-8C0A37651AE7}" dt="2023-05-31T10:05:43.837" v="138"/>
        <pc:sldMkLst>
          <pc:docMk/>
          <pc:sldMk cId="0" sldId="1930"/>
        </pc:sldMkLst>
      </pc:sldChg>
      <pc:sldChg chg="modSp add mod ord">
        <pc:chgData name="Willigen, R.F. van der (Rob)" userId="b43bdd62-7b82-48e9-86cd-c7c10e260c14" providerId="ADAL" clId="{1A78EAD3-EE79-480D-B19D-8C0A37651AE7}" dt="2023-05-31T10:07:23.298" v="182" actId="14100"/>
        <pc:sldMkLst>
          <pc:docMk/>
          <pc:sldMk cId="474117114" sldId="1931"/>
        </pc:sldMkLst>
        <pc:spChg chg="mod">
          <ac:chgData name="Willigen, R.F. van der (Rob)" userId="b43bdd62-7b82-48e9-86cd-c7c10e260c14" providerId="ADAL" clId="{1A78EAD3-EE79-480D-B19D-8C0A37651AE7}" dt="2023-05-31T10:07:23.298" v="182" actId="14100"/>
          <ac:spMkLst>
            <pc:docMk/>
            <pc:sldMk cId="474117114" sldId="1931"/>
            <ac:spMk id="2" creationId="{00000000-0000-0000-0000-000000000000}"/>
          </ac:spMkLst>
        </pc:spChg>
      </pc:sldChg>
      <pc:sldChg chg="add del">
        <pc:chgData name="Willigen, R.F. van der (Rob)" userId="b43bdd62-7b82-48e9-86cd-c7c10e260c14" providerId="ADAL" clId="{1A78EAD3-EE79-480D-B19D-8C0A37651AE7}" dt="2023-05-31T10:06:15.121" v="139" actId="47"/>
        <pc:sldMkLst>
          <pc:docMk/>
          <pc:sldMk cId="1571704001" sldId="1931"/>
        </pc:sldMkLst>
      </pc:sldChg>
      <pc:sldChg chg="add">
        <pc:chgData name="Willigen, R.F. van der (Rob)" userId="b43bdd62-7b82-48e9-86cd-c7c10e260c14" providerId="ADAL" clId="{1A78EAD3-EE79-480D-B19D-8C0A37651AE7}" dt="2023-05-31T10:07:58.080" v="183"/>
        <pc:sldMkLst>
          <pc:docMk/>
          <pc:sldMk cId="1666172265" sldId="1932"/>
        </pc:sldMkLst>
      </pc:sldChg>
      <pc:sldMasterChg chg="delSldLayout">
        <pc:chgData name="Willigen, R.F. van der (Rob)" userId="b43bdd62-7b82-48e9-86cd-c7c10e260c14" providerId="ADAL" clId="{1A78EAD3-EE79-480D-B19D-8C0A37651AE7}" dt="2023-05-31T09:52:27.838" v="39" actId="47"/>
        <pc:sldMasterMkLst>
          <pc:docMk/>
          <pc:sldMasterMk cId="1012036108" sldId="2147483648"/>
        </pc:sldMasterMkLst>
        <pc:sldLayoutChg chg="del">
          <pc:chgData name="Willigen, R.F. van der (Rob)" userId="b43bdd62-7b82-48e9-86cd-c7c10e260c14" providerId="ADAL" clId="{1A78EAD3-EE79-480D-B19D-8C0A37651AE7}" dt="2023-05-31T09:52:27.838" v="39" actId="47"/>
          <pc:sldLayoutMkLst>
            <pc:docMk/>
            <pc:sldMasterMk cId="1012036108" sldId="2147483648"/>
            <pc:sldLayoutMk cId="3708889779" sldId="2147483680"/>
          </pc:sldLayoutMkLst>
        </pc:sldLayoutChg>
        <pc:sldLayoutChg chg="del">
          <pc:chgData name="Willigen, R.F. van der (Rob)" userId="b43bdd62-7b82-48e9-86cd-c7c10e260c14" providerId="ADAL" clId="{1A78EAD3-EE79-480D-B19D-8C0A37651AE7}" dt="2023-05-31T09:51:51.350" v="38" actId="47"/>
          <pc:sldLayoutMkLst>
            <pc:docMk/>
            <pc:sldMasterMk cId="1012036108" sldId="2147483648"/>
            <pc:sldLayoutMk cId="2208175509" sldId="2147483697"/>
          </pc:sldLayoutMkLst>
        </pc:sldLayoutChg>
      </pc:sldMasterChg>
      <pc:sldMasterChg chg="delSldLayout">
        <pc:chgData name="Willigen, R.F. van der (Rob)" userId="b43bdd62-7b82-48e9-86cd-c7c10e260c14" providerId="ADAL" clId="{1A78EAD3-EE79-480D-B19D-8C0A37651AE7}" dt="2023-05-31T09:52:27.838" v="39" actId="47"/>
        <pc:sldMasterMkLst>
          <pc:docMk/>
          <pc:sldMasterMk cId="2600388679" sldId="2147483667"/>
        </pc:sldMasterMkLst>
        <pc:sldLayoutChg chg="del">
          <pc:chgData name="Willigen, R.F. van der (Rob)" userId="b43bdd62-7b82-48e9-86cd-c7c10e260c14" providerId="ADAL" clId="{1A78EAD3-EE79-480D-B19D-8C0A37651AE7}" dt="2023-05-31T09:52:27.838" v="39" actId="47"/>
          <pc:sldLayoutMkLst>
            <pc:docMk/>
            <pc:sldMasterMk cId="2600388679" sldId="2147483667"/>
            <pc:sldLayoutMk cId="3176511903" sldId="2147483670"/>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44438475" sldId="2147483671"/>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971593108" sldId="2147483694"/>
          </pc:sldLayoutMkLst>
        </pc:sldLayoutChg>
        <pc:sldLayoutChg chg="del">
          <pc:chgData name="Willigen, R.F. van der (Rob)" userId="b43bdd62-7b82-48e9-86cd-c7c10e260c14" providerId="ADAL" clId="{1A78EAD3-EE79-480D-B19D-8C0A37651AE7}" dt="2023-05-31T09:51:51.350" v="38" actId="47"/>
          <pc:sldLayoutMkLst>
            <pc:docMk/>
            <pc:sldMasterMk cId="2600388679" sldId="2147483667"/>
            <pc:sldLayoutMk cId="1948516552" sldId="2147483695"/>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3405390809" sldId="2147483696"/>
          </pc:sldLayoutMkLst>
        </pc:sldLayoutChg>
      </pc:sldMasterChg>
    </pc:docChg>
  </pc:docChgLst>
  <pc:docChgLst>
    <pc:chgData name="Willigen, R.F. van der (Rob)" userId="b43bdd62-7b82-48e9-86cd-c7c10e260c14" providerId="ADAL" clId="{2D879C1D-F87B-4632-BDE4-B889EB103CFE}"/>
    <pc:docChg chg="addSld modSld">
      <pc:chgData name="Willigen, R.F. van der (Rob)" userId="b43bdd62-7b82-48e9-86cd-c7c10e260c14" providerId="ADAL" clId="{2D879C1D-F87B-4632-BDE4-B889EB103CFE}" dt="2022-11-04T08:20:15.399" v="89"/>
      <pc:docMkLst>
        <pc:docMk/>
      </pc:docMkLst>
      <pc:sldChg chg="add">
        <pc:chgData name="Willigen, R.F. van der (Rob)" userId="b43bdd62-7b82-48e9-86cd-c7c10e260c14" providerId="ADAL" clId="{2D879C1D-F87B-4632-BDE4-B889EB103CFE}" dt="2022-11-04T08:20:15.399" v="89"/>
        <pc:sldMkLst>
          <pc:docMk/>
          <pc:sldMk cId="2865494874" sldId="1178"/>
        </pc:sldMkLst>
      </pc:sldChg>
      <pc:sldChg chg="modSp mod">
        <pc:chgData name="Willigen, R.F. van der (Rob)" userId="b43bdd62-7b82-48e9-86cd-c7c10e260c14" providerId="ADAL" clId="{2D879C1D-F87B-4632-BDE4-B889EB103CFE}" dt="2022-11-04T08:13:34.758" v="87" actId="1076"/>
        <pc:sldMkLst>
          <pc:docMk/>
          <pc:sldMk cId="454509505" sldId="1445"/>
        </pc:sldMkLst>
        <pc:spChg chg="mod">
          <ac:chgData name="Willigen, R.F. van der (Rob)" userId="b43bdd62-7b82-48e9-86cd-c7c10e260c14" providerId="ADAL" clId="{2D879C1D-F87B-4632-BDE4-B889EB103CFE}" dt="2022-11-04T08:13:34.758" v="87" actId="1076"/>
          <ac:spMkLst>
            <pc:docMk/>
            <pc:sldMk cId="454509505" sldId="1445"/>
            <ac:spMk id="6" creationId="{4BF33E0F-0D31-4534-BA0F-301A70A7148E}"/>
          </ac:spMkLst>
        </pc:spChg>
        <pc:picChg chg="mod">
          <ac:chgData name="Willigen, R.F. van der (Rob)" userId="b43bdd62-7b82-48e9-86cd-c7c10e260c14" providerId="ADAL" clId="{2D879C1D-F87B-4632-BDE4-B889EB103CFE}" dt="2022-11-04T08:12:59.365" v="81" actId="1076"/>
          <ac:picMkLst>
            <pc:docMk/>
            <pc:sldMk cId="454509505" sldId="1445"/>
            <ac:picMk id="9" creationId="{28D2CB94-8819-4586-BCB3-2B8035A79FAE}"/>
          </ac:picMkLst>
        </pc:picChg>
        <pc:picChg chg="mod">
          <ac:chgData name="Willigen, R.F. van der (Rob)" userId="b43bdd62-7b82-48e9-86cd-c7c10e260c14" providerId="ADAL" clId="{2D879C1D-F87B-4632-BDE4-B889EB103CFE}" dt="2022-11-04T08:12:33.932" v="77" actId="1076"/>
          <ac:picMkLst>
            <pc:docMk/>
            <pc:sldMk cId="454509505" sldId="1445"/>
            <ac:picMk id="2050" creationId="{AC4A256E-1022-8841-929E-D34370032604}"/>
          </ac:picMkLst>
        </pc:picChg>
      </pc:sldChg>
      <pc:sldChg chg="add">
        <pc:chgData name="Willigen, R.F. van der (Rob)" userId="b43bdd62-7b82-48e9-86cd-c7c10e260c14" providerId="ADAL" clId="{2D879C1D-F87B-4632-BDE4-B889EB103CFE}" dt="2022-11-04T08:18:36.930" v="88"/>
        <pc:sldMkLst>
          <pc:docMk/>
          <pc:sldMk cId="206633739" sldId="1588"/>
        </pc:sldMkLst>
      </pc:sldChg>
      <pc:sldChg chg="add">
        <pc:chgData name="Willigen, R.F. van der (Rob)" userId="b43bdd62-7b82-48e9-86cd-c7c10e260c14" providerId="ADAL" clId="{2D879C1D-F87B-4632-BDE4-B889EB103CFE}" dt="2022-11-04T08:18:36.930" v="88"/>
        <pc:sldMkLst>
          <pc:docMk/>
          <pc:sldMk cId="949839666" sldId="1711"/>
        </pc:sldMkLst>
      </pc:sldChg>
      <pc:sldChg chg="add">
        <pc:chgData name="Willigen, R.F. van der (Rob)" userId="b43bdd62-7b82-48e9-86cd-c7c10e260c14" providerId="ADAL" clId="{2D879C1D-F87B-4632-BDE4-B889EB103CFE}" dt="2022-11-04T08:18:36.930" v="88"/>
        <pc:sldMkLst>
          <pc:docMk/>
          <pc:sldMk cId="924760860" sldId="1712"/>
        </pc:sldMkLst>
      </pc:sldChg>
      <pc:sldChg chg="add">
        <pc:chgData name="Willigen, R.F. van der (Rob)" userId="b43bdd62-7b82-48e9-86cd-c7c10e260c14" providerId="ADAL" clId="{2D879C1D-F87B-4632-BDE4-B889EB103CFE}" dt="2022-11-04T08:18:36.930" v="88"/>
        <pc:sldMkLst>
          <pc:docMk/>
          <pc:sldMk cId="2135213992" sldId="1714"/>
        </pc:sldMkLst>
      </pc:sldChg>
    </pc:docChg>
  </pc:docChgLst>
  <pc:docChgLst>
    <pc:chgData name="Willigen, R.F. van der (Rob)" userId="b43bdd62-7b82-48e9-86cd-c7c10e260c14" providerId="ADAL" clId="{77674F1E-7450-4296-955F-CD6BC04D2CD5}"/>
    <pc:docChg chg="undo custSel addSld delSld modSld sldOrd">
      <pc:chgData name="Willigen, R.F. van der (Rob)" userId="b43bdd62-7b82-48e9-86cd-c7c10e260c14" providerId="ADAL" clId="{77674F1E-7450-4296-955F-CD6BC04D2CD5}" dt="2023-09-25T16:52:08.531" v="1281" actId="47"/>
      <pc:docMkLst>
        <pc:docMk/>
      </pc:docMkLst>
      <pc:sldChg chg="addSp delSp modSp mod ord">
        <pc:chgData name="Willigen, R.F. van der (Rob)" userId="b43bdd62-7b82-48e9-86cd-c7c10e260c14" providerId="ADAL" clId="{77674F1E-7450-4296-955F-CD6BC04D2CD5}" dt="2023-09-25T13:43:55.961" v="1158"/>
        <pc:sldMkLst>
          <pc:docMk/>
          <pc:sldMk cId="2384208648" sldId="256"/>
        </pc:sldMkLst>
        <pc:spChg chg="mod">
          <ac:chgData name="Willigen, R.F. van der (Rob)" userId="b43bdd62-7b82-48e9-86cd-c7c10e260c14" providerId="ADAL" clId="{77674F1E-7450-4296-955F-CD6BC04D2CD5}" dt="2023-09-25T11:41:22.479" v="417" actId="255"/>
          <ac:spMkLst>
            <pc:docMk/>
            <pc:sldMk cId="2384208648" sldId="256"/>
            <ac:spMk id="2"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3" creationId="{00000000-0000-0000-0000-000000000000}"/>
          </ac:spMkLst>
        </pc:spChg>
        <pc:spChg chg="mod">
          <ac:chgData name="Willigen, R.F. van der (Rob)" userId="b43bdd62-7b82-48e9-86cd-c7c10e260c14" providerId="ADAL" clId="{77674F1E-7450-4296-955F-CD6BC04D2CD5}" dt="2023-09-25T11:55:13.800" v="435" actId="20577"/>
          <ac:spMkLst>
            <pc:docMk/>
            <pc:sldMk cId="2384208648" sldId="256"/>
            <ac:spMk id="4"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5"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6"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7"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8"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9"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10"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11"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12"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13"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14"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15"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16"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17" creationId="{00000000-0000-0000-0000-000000000000}"/>
          </ac:spMkLst>
        </pc:spChg>
        <pc:spChg chg="mod">
          <ac:chgData name="Willigen, R.F. van der (Rob)" userId="b43bdd62-7b82-48e9-86cd-c7c10e260c14" providerId="ADAL" clId="{77674F1E-7450-4296-955F-CD6BC04D2CD5}" dt="2023-09-25T11:42:19.996" v="432" actId="14100"/>
          <ac:spMkLst>
            <pc:docMk/>
            <pc:sldMk cId="2384208648" sldId="256"/>
            <ac:spMk id="18"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19"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20"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21"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22"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23"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24" creationId="{00000000-0000-0000-0000-000000000000}"/>
          </ac:spMkLst>
        </pc:spChg>
        <pc:spChg chg="mod">
          <ac:chgData name="Willigen, R.F. van der (Rob)" userId="b43bdd62-7b82-48e9-86cd-c7c10e260c14" providerId="ADAL" clId="{77674F1E-7450-4296-955F-CD6BC04D2CD5}" dt="2023-09-25T11:55:35.926" v="459" actId="1036"/>
          <ac:spMkLst>
            <pc:docMk/>
            <pc:sldMk cId="2384208648" sldId="256"/>
            <ac:spMk id="25"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26" creationId="{00000000-0000-0000-0000-000000000000}"/>
          </ac:spMkLst>
        </pc:spChg>
        <pc:spChg chg="mod">
          <ac:chgData name="Willigen, R.F. van der (Rob)" userId="b43bdd62-7b82-48e9-86cd-c7c10e260c14" providerId="ADAL" clId="{77674F1E-7450-4296-955F-CD6BC04D2CD5}" dt="2023-09-25T11:41:22.479" v="417" actId="255"/>
          <ac:spMkLst>
            <pc:docMk/>
            <pc:sldMk cId="2384208648" sldId="256"/>
            <ac:spMk id="27" creationId="{00000000-0000-0000-0000-000000000000}"/>
          </ac:spMkLst>
        </pc:spChg>
        <pc:grpChg chg="add del mod">
          <ac:chgData name="Willigen, R.F. van der (Rob)" userId="b43bdd62-7b82-48e9-86cd-c7c10e260c14" providerId="ADAL" clId="{77674F1E-7450-4296-955F-CD6BC04D2CD5}" dt="2023-09-25T11:56:04.452" v="460" actId="478"/>
          <ac:grpSpMkLst>
            <pc:docMk/>
            <pc:sldMk cId="2384208648" sldId="256"/>
            <ac:grpSpMk id="28" creationId="{71BBF728-7FC3-9137-F7D5-E6B2CF9C1E8A}"/>
          </ac:grpSpMkLst>
        </pc:grpChg>
        <pc:picChg chg="add del mod">
          <ac:chgData name="Willigen, R.F. van der (Rob)" userId="b43bdd62-7b82-48e9-86cd-c7c10e260c14" providerId="ADAL" clId="{77674F1E-7450-4296-955F-CD6BC04D2CD5}" dt="2023-09-25T11:57:48.755" v="463" actId="478"/>
          <ac:picMkLst>
            <pc:docMk/>
            <pc:sldMk cId="2384208648" sldId="256"/>
            <ac:picMk id="29" creationId="{6C773D3A-6F40-8B25-91F8-2EAF0BDAF9A9}"/>
          </ac:picMkLst>
        </pc:picChg>
      </pc:sldChg>
      <pc:sldChg chg="modSp mod">
        <pc:chgData name="Willigen, R.F. van der (Rob)" userId="b43bdd62-7b82-48e9-86cd-c7c10e260c14" providerId="ADAL" clId="{77674F1E-7450-4296-955F-CD6BC04D2CD5}" dt="2023-09-25T13:20:14.553" v="1025" actId="20577"/>
        <pc:sldMkLst>
          <pc:docMk/>
          <pc:sldMk cId="0" sldId="274"/>
        </pc:sldMkLst>
        <pc:spChg chg="mod">
          <ac:chgData name="Willigen, R.F. van der (Rob)" userId="b43bdd62-7b82-48e9-86cd-c7c10e260c14" providerId="ADAL" clId="{77674F1E-7450-4296-955F-CD6BC04D2CD5}" dt="2023-09-25T12:18:18.920" v="961" actId="20577"/>
          <ac:spMkLst>
            <pc:docMk/>
            <pc:sldMk cId="0" sldId="274"/>
            <ac:spMk id="2" creationId="{00000000-0000-0000-0000-000000000000}"/>
          </ac:spMkLst>
        </pc:spChg>
        <pc:spChg chg="mod">
          <ac:chgData name="Willigen, R.F. van der (Rob)" userId="b43bdd62-7b82-48e9-86cd-c7c10e260c14" providerId="ADAL" clId="{77674F1E-7450-4296-955F-CD6BC04D2CD5}" dt="2023-09-25T13:20:14.553" v="1025" actId="20577"/>
          <ac:spMkLst>
            <pc:docMk/>
            <pc:sldMk cId="0" sldId="274"/>
            <ac:spMk id="3" creationId="{00000000-0000-0000-0000-000000000000}"/>
          </ac:spMkLst>
        </pc:spChg>
        <pc:grpChg chg="mod">
          <ac:chgData name="Willigen, R.F. van der (Rob)" userId="b43bdd62-7b82-48e9-86cd-c7c10e260c14" providerId="ADAL" clId="{77674F1E-7450-4296-955F-CD6BC04D2CD5}" dt="2023-09-25T12:16:53.421" v="949" actId="1036"/>
          <ac:grpSpMkLst>
            <pc:docMk/>
            <pc:sldMk cId="0" sldId="274"/>
            <ac:grpSpMk id="4" creationId="{24B97049-F8DD-8E98-C915-766281C8E5C2}"/>
          </ac:grpSpMkLst>
        </pc:grpChg>
      </pc:sldChg>
      <pc:sldChg chg="add del">
        <pc:chgData name="Willigen, R.F. van der (Rob)" userId="b43bdd62-7b82-48e9-86cd-c7c10e260c14" providerId="ADAL" clId="{77674F1E-7450-4296-955F-CD6BC04D2CD5}" dt="2023-09-25T16:49:22.305" v="1275"/>
        <pc:sldMkLst>
          <pc:docMk/>
          <pc:sldMk cId="3471165974" sldId="368"/>
        </pc:sldMkLst>
      </pc:sldChg>
      <pc:sldChg chg="add del">
        <pc:chgData name="Willigen, R.F. van der (Rob)" userId="b43bdd62-7b82-48e9-86cd-c7c10e260c14" providerId="ADAL" clId="{77674F1E-7450-4296-955F-CD6BC04D2CD5}" dt="2023-09-25T16:49:22.305" v="1275"/>
        <pc:sldMkLst>
          <pc:docMk/>
          <pc:sldMk cId="3645550742" sldId="369"/>
        </pc:sldMkLst>
      </pc:sldChg>
      <pc:sldChg chg="addSp modSp add del">
        <pc:chgData name="Willigen, R.F. van der (Rob)" userId="b43bdd62-7b82-48e9-86cd-c7c10e260c14" providerId="ADAL" clId="{77674F1E-7450-4296-955F-CD6BC04D2CD5}" dt="2023-09-25T09:31:54.426" v="212"/>
        <pc:sldMkLst>
          <pc:docMk/>
          <pc:sldMk cId="1704144836" sldId="375"/>
        </pc:sldMkLst>
        <pc:spChg chg="add mod">
          <ac:chgData name="Willigen, R.F. van der (Rob)" userId="b43bdd62-7b82-48e9-86cd-c7c10e260c14" providerId="ADAL" clId="{77674F1E-7450-4296-955F-CD6BC04D2CD5}" dt="2023-09-25T09:31:54.426" v="212"/>
          <ac:spMkLst>
            <pc:docMk/>
            <pc:sldMk cId="1704144836" sldId="375"/>
            <ac:spMk id="2" creationId="{4A148D07-DB12-A4DE-0FAA-6BFF8323D6C1}"/>
          </ac:spMkLst>
        </pc:spChg>
      </pc:sldChg>
      <pc:sldChg chg="add del">
        <pc:chgData name="Willigen, R.F. van der (Rob)" userId="b43bdd62-7b82-48e9-86cd-c7c10e260c14" providerId="ADAL" clId="{77674F1E-7450-4296-955F-CD6BC04D2CD5}" dt="2023-09-25T09:19:12.167" v="62" actId="47"/>
        <pc:sldMkLst>
          <pc:docMk/>
          <pc:sldMk cId="2083484424" sldId="376"/>
        </pc:sldMkLst>
      </pc:sldChg>
      <pc:sldChg chg="add del">
        <pc:chgData name="Willigen, R.F. van der (Rob)" userId="b43bdd62-7b82-48e9-86cd-c7c10e260c14" providerId="ADAL" clId="{77674F1E-7450-4296-955F-CD6BC04D2CD5}" dt="2023-09-25T16:51:45.785" v="1277" actId="47"/>
        <pc:sldMkLst>
          <pc:docMk/>
          <pc:sldMk cId="2264302435" sldId="384"/>
        </pc:sldMkLst>
      </pc:sldChg>
      <pc:sldChg chg="addSp modSp add del">
        <pc:chgData name="Willigen, R.F. van der (Rob)" userId="b43bdd62-7b82-48e9-86cd-c7c10e260c14" providerId="ADAL" clId="{77674F1E-7450-4296-955F-CD6BC04D2CD5}" dt="2023-09-25T09:31:45.648" v="210"/>
        <pc:sldMkLst>
          <pc:docMk/>
          <pc:sldMk cId="2564192645" sldId="385"/>
        </pc:sldMkLst>
        <pc:spChg chg="add mod">
          <ac:chgData name="Willigen, R.F. van der (Rob)" userId="b43bdd62-7b82-48e9-86cd-c7c10e260c14" providerId="ADAL" clId="{77674F1E-7450-4296-955F-CD6BC04D2CD5}" dt="2023-09-25T09:31:45.648" v="210"/>
          <ac:spMkLst>
            <pc:docMk/>
            <pc:sldMk cId="2564192645" sldId="385"/>
            <ac:spMk id="3" creationId="{300CA53A-5EAE-2201-0AAC-503E2C9E1BE0}"/>
          </ac:spMkLst>
        </pc:spChg>
      </pc:sldChg>
      <pc:sldChg chg="addSp modSp mod">
        <pc:chgData name="Willigen, R.F. van der (Rob)" userId="b43bdd62-7b82-48e9-86cd-c7c10e260c14" providerId="ADAL" clId="{77674F1E-7450-4296-955F-CD6BC04D2CD5}" dt="2023-09-25T09:21:14.464" v="130"/>
        <pc:sldMkLst>
          <pc:docMk/>
          <pc:sldMk cId="2770946811" sldId="394"/>
        </pc:sldMkLst>
        <pc:spChg chg="add mod">
          <ac:chgData name="Willigen, R.F. van der (Rob)" userId="b43bdd62-7b82-48e9-86cd-c7c10e260c14" providerId="ADAL" clId="{77674F1E-7450-4296-955F-CD6BC04D2CD5}" dt="2023-09-25T09:21:14.464" v="130"/>
          <ac:spMkLst>
            <pc:docMk/>
            <pc:sldMk cId="2770946811" sldId="394"/>
            <ac:spMk id="2" creationId="{81C27B06-2677-A8E3-37E2-98E0CBB6F934}"/>
          </ac:spMkLst>
        </pc:spChg>
        <pc:spChg chg="mod">
          <ac:chgData name="Willigen, R.F. van der (Rob)" userId="b43bdd62-7b82-48e9-86cd-c7c10e260c14" providerId="ADAL" clId="{77674F1E-7450-4296-955F-CD6BC04D2CD5}" dt="2023-09-25T09:19:59.349" v="89" actId="207"/>
          <ac:spMkLst>
            <pc:docMk/>
            <pc:sldMk cId="2770946811" sldId="394"/>
            <ac:spMk id="13" creationId="{00000000-0000-0000-0000-000000000000}"/>
          </ac:spMkLst>
        </pc:spChg>
      </pc:sldChg>
      <pc:sldChg chg="addSp modSp add del">
        <pc:chgData name="Willigen, R.F. van der (Rob)" userId="b43bdd62-7b82-48e9-86cd-c7c10e260c14" providerId="ADAL" clId="{77674F1E-7450-4296-955F-CD6BC04D2CD5}" dt="2023-09-25T09:31:48.381" v="211"/>
        <pc:sldMkLst>
          <pc:docMk/>
          <pc:sldMk cId="1155752065" sldId="409"/>
        </pc:sldMkLst>
        <pc:spChg chg="add mod">
          <ac:chgData name="Willigen, R.F. van der (Rob)" userId="b43bdd62-7b82-48e9-86cd-c7c10e260c14" providerId="ADAL" clId="{77674F1E-7450-4296-955F-CD6BC04D2CD5}" dt="2023-09-25T09:31:48.381" v="211"/>
          <ac:spMkLst>
            <pc:docMk/>
            <pc:sldMk cId="1155752065" sldId="409"/>
            <ac:spMk id="2" creationId="{DBEA432E-5D03-E049-5AB1-6FBDEE340099}"/>
          </ac:spMkLst>
        </pc:spChg>
      </pc:sldChg>
      <pc:sldChg chg="addSp modSp add">
        <pc:chgData name="Willigen, R.F. van der (Rob)" userId="b43bdd62-7b82-48e9-86cd-c7c10e260c14" providerId="ADAL" clId="{77674F1E-7450-4296-955F-CD6BC04D2CD5}" dt="2023-09-25T09:29:43.655" v="205"/>
        <pc:sldMkLst>
          <pc:docMk/>
          <pc:sldMk cId="2978631169" sldId="461"/>
        </pc:sldMkLst>
        <pc:spChg chg="add mod">
          <ac:chgData name="Willigen, R.F. van der (Rob)" userId="b43bdd62-7b82-48e9-86cd-c7c10e260c14" providerId="ADAL" clId="{77674F1E-7450-4296-955F-CD6BC04D2CD5}" dt="2023-09-25T09:29:43.655" v="205"/>
          <ac:spMkLst>
            <pc:docMk/>
            <pc:sldMk cId="2978631169" sldId="461"/>
            <ac:spMk id="2" creationId="{0B74B4FB-F953-A3EF-1AE8-73D58B093774}"/>
          </ac:spMkLst>
        </pc:spChg>
      </pc:sldChg>
      <pc:sldChg chg="add ord">
        <pc:chgData name="Willigen, R.F. van der (Rob)" userId="b43bdd62-7b82-48e9-86cd-c7c10e260c14" providerId="ADAL" clId="{77674F1E-7450-4296-955F-CD6BC04D2CD5}" dt="2023-09-25T16:52:02.804" v="1280"/>
        <pc:sldMkLst>
          <pc:docMk/>
          <pc:sldMk cId="2938220163" sldId="583"/>
        </pc:sldMkLst>
      </pc:sldChg>
      <pc:sldChg chg="add ord">
        <pc:chgData name="Willigen, R.F. van der (Rob)" userId="b43bdd62-7b82-48e9-86cd-c7c10e260c14" providerId="ADAL" clId="{77674F1E-7450-4296-955F-CD6BC04D2CD5}" dt="2023-09-25T09:29:11.068" v="200"/>
        <pc:sldMkLst>
          <pc:docMk/>
          <pc:sldMk cId="683518156" sldId="584"/>
        </pc:sldMkLst>
      </pc:sldChg>
      <pc:sldChg chg="addSp delSp modSp add mod">
        <pc:chgData name="Willigen, R.F. van der (Rob)" userId="b43bdd62-7b82-48e9-86cd-c7c10e260c14" providerId="ADAL" clId="{77674F1E-7450-4296-955F-CD6BC04D2CD5}" dt="2023-09-25T09:57:39.412" v="280" actId="20577"/>
        <pc:sldMkLst>
          <pc:docMk/>
          <pc:sldMk cId="3501774139" sldId="586"/>
        </pc:sldMkLst>
        <pc:spChg chg="mod">
          <ac:chgData name="Willigen, R.F. van der (Rob)" userId="b43bdd62-7b82-48e9-86cd-c7c10e260c14" providerId="ADAL" clId="{77674F1E-7450-4296-955F-CD6BC04D2CD5}" dt="2023-09-25T09:28:09.489" v="177" actId="1076"/>
          <ac:spMkLst>
            <pc:docMk/>
            <pc:sldMk cId="3501774139" sldId="586"/>
            <ac:spMk id="3" creationId="{00000000-0000-0000-0000-000000000000}"/>
          </ac:spMkLst>
        </pc:spChg>
        <pc:spChg chg="add mod">
          <ac:chgData name="Willigen, R.F. van der (Rob)" userId="b43bdd62-7b82-48e9-86cd-c7c10e260c14" providerId="ADAL" clId="{77674F1E-7450-4296-955F-CD6BC04D2CD5}" dt="2023-09-25T09:28:02.649" v="176" actId="207"/>
          <ac:spMkLst>
            <pc:docMk/>
            <pc:sldMk cId="3501774139" sldId="586"/>
            <ac:spMk id="4" creationId="{1BD5FB3E-CF96-9056-296E-419E9D90BE03}"/>
          </ac:spMkLst>
        </pc:spChg>
        <pc:spChg chg="mod">
          <ac:chgData name="Willigen, R.F. van der (Rob)" userId="b43bdd62-7b82-48e9-86cd-c7c10e260c14" providerId="ADAL" clId="{77674F1E-7450-4296-955F-CD6BC04D2CD5}" dt="2023-09-25T09:57:39.412" v="280" actId="20577"/>
          <ac:spMkLst>
            <pc:docMk/>
            <pc:sldMk cId="3501774139" sldId="586"/>
            <ac:spMk id="7" creationId="{00000000-0000-0000-0000-000000000000}"/>
          </ac:spMkLst>
        </pc:spChg>
        <pc:spChg chg="del mod">
          <ac:chgData name="Willigen, R.F. van der (Rob)" userId="b43bdd62-7b82-48e9-86cd-c7c10e260c14" providerId="ADAL" clId="{77674F1E-7450-4296-955F-CD6BC04D2CD5}" dt="2023-09-25T09:27:22.672" v="167" actId="478"/>
          <ac:spMkLst>
            <pc:docMk/>
            <pc:sldMk cId="3501774139" sldId="586"/>
            <ac:spMk id="9" creationId="{00000000-0000-0000-0000-000000000000}"/>
          </ac:spMkLst>
        </pc:spChg>
      </pc:sldChg>
      <pc:sldChg chg="add ord">
        <pc:chgData name="Willigen, R.F. van der (Rob)" userId="b43bdd62-7b82-48e9-86cd-c7c10e260c14" providerId="ADAL" clId="{77674F1E-7450-4296-955F-CD6BC04D2CD5}" dt="2023-09-25T09:29:13.156" v="202"/>
        <pc:sldMkLst>
          <pc:docMk/>
          <pc:sldMk cId="231071327" sldId="587"/>
        </pc:sldMkLst>
      </pc:sldChg>
      <pc:sldChg chg="add del">
        <pc:chgData name="Willigen, R.F. van der (Rob)" userId="b43bdd62-7b82-48e9-86cd-c7c10e260c14" providerId="ADAL" clId="{77674F1E-7450-4296-955F-CD6BC04D2CD5}" dt="2023-09-25T16:49:22.305" v="1275"/>
        <pc:sldMkLst>
          <pc:docMk/>
          <pc:sldMk cId="3808311259" sldId="590"/>
        </pc:sldMkLst>
      </pc:sldChg>
      <pc:sldChg chg="addSp modSp add mod">
        <pc:chgData name="Willigen, R.F. van der (Rob)" userId="b43bdd62-7b82-48e9-86cd-c7c10e260c14" providerId="ADAL" clId="{77674F1E-7450-4296-955F-CD6BC04D2CD5}" dt="2023-09-25T09:22:41.442" v="135"/>
        <pc:sldMkLst>
          <pc:docMk/>
          <pc:sldMk cId="3739514490" sldId="601"/>
        </pc:sldMkLst>
        <pc:spChg chg="add mod">
          <ac:chgData name="Willigen, R.F. van der (Rob)" userId="b43bdd62-7b82-48e9-86cd-c7c10e260c14" providerId="ADAL" clId="{77674F1E-7450-4296-955F-CD6BC04D2CD5}" dt="2023-09-25T09:22:41.442" v="135"/>
          <ac:spMkLst>
            <pc:docMk/>
            <pc:sldMk cId="3739514490" sldId="601"/>
            <ac:spMk id="4" creationId="{E5ECA814-E4B4-7F30-4BE5-E7604C6F2FB5}"/>
          </ac:spMkLst>
        </pc:spChg>
        <pc:picChg chg="mod">
          <ac:chgData name="Willigen, R.F. van der (Rob)" userId="b43bdd62-7b82-48e9-86cd-c7c10e260c14" providerId="ADAL" clId="{77674F1E-7450-4296-955F-CD6BC04D2CD5}" dt="2023-09-25T09:22:27.825" v="134" actId="14100"/>
          <ac:picMkLst>
            <pc:docMk/>
            <pc:sldMk cId="3739514490" sldId="601"/>
            <ac:picMk id="2" creationId="{00000000-0000-0000-0000-000000000000}"/>
          </ac:picMkLst>
        </pc:picChg>
      </pc:sldChg>
      <pc:sldChg chg="add del">
        <pc:chgData name="Willigen, R.F. van der (Rob)" userId="b43bdd62-7b82-48e9-86cd-c7c10e260c14" providerId="ADAL" clId="{77674F1E-7450-4296-955F-CD6BC04D2CD5}" dt="2023-09-25T16:49:22.305" v="1275"/>
        <pc:sldMkLst>
          <pc:docMk/>
          <pc:sldMk cId="2469799179" sldId="632"/>
        </pc:sldMkLst>
      </pc:sldChg>
      <pc:sldChg chg="add del">
        <pc:chgData name="Willigen, R.F. van der (Rob)" userId="b43bdd62-7b82-48e9-86cd-c7c10e260c14" providerId="ADAL" clId="{77674F1E-7450-4296-955F-CD6BC04D2CD5}" dt="2023-09-25T16:49:22.305" v="1275"/>
        <pc:sldMkLst>
          <pc:docMk/>
          <pc:sldMk cId="1632513938" sldId="633"/>
        </pc:sldMkLst>
      </pc:sldChg>
      <pc:sldChg chg="modSp add del mod">
        <pc:chgData name="Willigen, R.F. van der (Rob)" userId="b43bdd62-7b82-48e9-86cd-c7c10e260c14" providerId="ADAL" clId="{77674F1E-7450-4296-955F-CD6BC04D2CD5}" dt="2023-09-25T09:21:07.454" v="129" actId="1037"/>
        <pc:sldMkLst>
          <pc:docMk/>
          <pc:sldMk cId="643674263" sldId="634"/>
        </pc:sldMkLst>
        <pc:spChg chg="mod">
          <ac:chgData name="Willigen, R.F. van der (Rob)" userId="b43bdd62-7b82-48e9-86cd-c7c10e260c14" providerId="ADAL" clId="{77674F1E-7450-4296-955F-CD6BC04D2CD5}" dt="2023-09-25T09:21:07.454" v="129" actId="1037"/>
          <ac:spMkLst>
            <pc:docMk/>
            <pc:sldMk cId="643674263" sldId="634"/>
            <ac:spMk id="14" creationId="{00000000-0000-0000-0000-000000000000}"/>
          </ac:spMkLst>
        </pc:spChg>
      </pc:sldChg>
      <pc:sldChg chg="addSp modSp add mod modNotes">
        <pc:chgData name="Willigen, R.F. van der (Rob)" userId="b43bdd62-7b82-48e9-86cd-c7c10e260c14" providerId="ADAL" clId="{77674F1E-7450-4296-955F-CD6BC04D2CD5}" dt="2023-09-25T09:24:40.620" v="147"/>
        <pc:sldMkLst>
          <pc:docMk/>
          <pc:sldMk cId="4111051350" sldId="635"/>
        </pc:sldMkLst>
        <pc:spChg chg="mod">
          <ac:chgData name="Willigen, R.F. van der (Rob)" userId="b43bdd62-7b82-48e9-86cd-c7c10e260c14" providerId="ADAL" clId="{77674F1E-7450-4296-955F-CD6BC04D2CD5}" dt="2023-09-25T09:24:28.587" v="146" actId="14100"/>
          <ac:spMkLst>
            <pc:docMk/>
            <pc:sldMk cId="4111051350" sldId="635"/>
            <ac:spMk id="2"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6"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8"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10" creationId="{00000000-0000-0000-0000-000000000000}"/>
          </ac:spMkLst>
        </pc:spChg>
        <pc:spChg chg="add mod">
          <ac:chgData name="Willigen, R.F. van der (Rob)" userId="b43bdd62-7b82-48e9-86cd-c7c10e260c14" providerId="ADAL" clId="{77674F1E-7450-4296-955F-CD6BC04D2CD5}" dt="2023-09-25T09:24:40.620" v="147"/>
          <ac:spMkLst>
            <pc:docMk/>
            <pc:sldMk cId="4111051350" sldId="635"/>
            <ac:spMk id="11" creationId="{AC9E2C9E-8492-D408-D64E-B67F413AA7EC}"/>
          </ac:spMkLst>
        </pc:spChg>
        <pc:graphicFrameChg chg="mod modGraphic">
          <ac:chgData name="Willigen, R.F. van der (Rob)" userId="b43bdd62-7b82-48e9-86cd-c7c10e260c14" providerId="ADAL" clId="{77674F1E-7450-4296-955F-CD6BC04D2CD5}" dt="2023-09-25T09:24:28.587" v="146" actId="14100"/>
          <ac:graphicFrameMkLst>
            <pc:docMk/>
            <pc:sldMk cId="4111051350" sldId="635"/>
            <ac:graphicFrameMk id="7" creationId="{00000000-0000-0000-0000-000000000000}"/>
          </ac:graphicFrameMkLst>
        </pc:graphicFrameChg>
        <pc:picChg chg="mod">
          <ac:chgData name="Willigen, R.F. van der (Rob)" userId="b43bdd62-7b82-48e9-86cd-c7c10e260c14" providerId="ADAL" clId="{77674F1E-7450-4296-955F-CD6BC04D2CD5}" dt="2023-09-25T09:24:28.587" v="146" actId="14100"/>
          <ac:picMkLst>
            <pc:docMk/>
            <pc:sldMk cId="4111051350" sldId="635"/>
            <ac:picMk id="3"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4"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5"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9" creationId="{00000000-0000-0000-0000-000000000000}"/>
          </ac:picMkLst>
        </pc:picChg>
      </pc:sldChg>
      <pc:sldChg chg="add del">
        <pc:chgData name="Willigen, R.F. van der (Rob)" userId="b43bdd62-7b82-48e9-86cd-c7c10e260c14" providerId="ADAL" clId="{77674F1E-7450-4296-955F-CD6BC04D2CD5}" dt="2023-09-25T16:51:45.785" v="1277" actId="47"/>
        <pc:sldMkLst>
          <pc:docMk/>
          <pc:sldMk cId="2166602995" sldId="639"/>
        </pc:sldMkLst>
      </pc:sldChg>
      <pc:sldChg chg="addSp modSp add">
        <pc:chgData name="Willigen, R.F. van der (Rob)" userId="b43bdd62-7b82-48e9-86cd-c7c10e260c14" providerId="ADAL" clId="{77674F1E-7450-4296-955F-CD6BC04D2CD5}" dt="2023-09-25T09:32:38.310" v="214"/>
        <pc:sldMkLst>
          <pc:docMk/>
          <pc:sldMk cId="1643065976" sldId="650"/>
        </pc:sldMkLst>
        <pc:spChg chg="add mod">
          <ac:chgData name="Willigen, R.F. van der (Rob)" userId="b43bdd62-7b82-48e9-86cd-c7c10e260c14" providerId="ADAL" clId="{77674F1E-7450-4296-955F-CD6BC04D2CD5}" dt="2023-09-25T09:32:38.310" v="214"/>
          <ac:spMkLst>
            <pc:docMk/>
            <pc:sldMk cId="1643065976" sldId="650"/>
            <ac:spMk id="3" creationId="{6D709033-F8CA-A747-464C-3733798509C8}"/>
          </ac:spMkLst>
        </pc:spChg>
      </pc:sldChg>
      <pc:sldChg chg="add del">
        <pc:chgData name="Willigen, R.F. van der (Rob)" userId="b43bdd62-7b82-48e9-86cd-c7c10e260c14" providerId="ADAL" clId="{77674F1E-7450-4296-955F-CD6BC04D2CD5}" dt="2023-09-25T16:49:22.305" v="1275"/>
        <pc:sldMkLst>
          <pc:docMk/>
          <pc:sldMk cId="1938672927" sldId="659"/>
        </pc:sldMkLst>
      </pc:sldChg>
      <pc:sldChg chg="add del">
        <pc:chgData name="Willigen, R.F. van der (Rob)" userId="b43bdd62-7b82-48e9-86cd-c7c10e260c14" providerId="ADAL" clId="{77674F1E-7450-4296-955F-CD6BC04D2CD5}" dt="2023-09-25T16:49:22.305" v="1275"/>
        <pc:sldMkLst>
          <pc:docMk/>
          <pc:sldMk cId="961518541" sldId="661"/>
        </pc:sldMkLst>
      </pc:sldChg>
      <pc:sldChg chg="add del">
        <pc:chgData name="Willigen, R.F. van der (Rob)" userId="b43bdd62-7b82-48e9-86cd-c7c10e260c14" providerId="ADAL" clId="{77674F1E-7450-4296-955F-CD6BC04D2CD5}" dt="2023-09-25T16:49:22.305" v="1275"/>
        <pc:sldMkLst>
          <pc:docMk/>
          <pc:sldMk cId="3343080420" sldId="669"/>
        </pc:sldMkLst>
      </pc:sldChg>
      <pc:sldChg chg="add del">
        <pc:chgData name="Willigen, R.F. van der (Rob)" userId="b43bdd62-7b82-48e9-86cd-c7c10e260c14" providerId="ADAL" clId="{77674F1E-7450-4296-955F-CD6BC04D2CD5}" dt="2023-09-25T16:49:22.305" v="1275"/>
        <pc:sldMkLst>
          <pc:docMk/>
          <pc:sldMk cId="3188379206" sldId="670"/>
        </pc:sldMkLst>
      </pc:sldChg>
      <pc:sldChg chg="add del">
        <pc:chgData name="Willigen, R.F. van der (Rob)" userId="b43bdd62-7b82-48e9-86cd-c7c10e260c14" providerId="ADAL" clId="{77674F1E-7450-4296-955F-CD6BC04D2CD5}" dt="2023-09-25T16:52:08.531" v="1281" actId="47"/>
        <pc:sldMkLst>
          <pc:docMk/>
          <pc:sldMk cId="1377655961" sldId="673"/>
        </pc:sldMkLst>
      </pc:sldChg>
      <pc:sldChg chg="add del">
        <pc:chgData name="Willigen, R.F. van der (Rob)" userId="b43bdd62-7b82-48e9-86cd-c7c10e260c14" providerId="ADAL" clId="{77674F1E-7450-4296-955F-CD6BC04D2CD5}" dt="2023-09-25T16:49:22.305" v="1275"/>
        <pc:sldMkLst>
          <pc:docMk/>
          <pc:sldMk cId="4257073474" sldId="680"/>
        </pc:sldMkLst>
      </pc:sldChg>
      <pc:sldChg chg="add del">
        <pc:chgData name="Willigen, R.F. van der (Rob)" userId="b43bdd62-7b82-48e9-86cd-c7c10e260c14" providerId="ADAL" clId="{77674F1E-7450-4296-955F-CD6BC04D2CD5}" dt="2023-09-25T16:49:22.305" v="1275"/>
        <pc:sldMkLst>
          <pc:docMk/>
          <pc:sldMk cId="904585535" sldId="681"/>
        </pc:sldMkLst>
      </pc:sldChg>
      <pc:sldChg chg="add del">
        <pc:chgData name="Willigen, R.F. van der (Rob)" userId="b43bdd62-7b82-48e9-86cd-c7c10e260c14" providerId="ADAL" clId="{77674F1E-7450-4296-955F-CD6BC04D2CD5}" dt="2023-09-25T16:49:22.305" v="1275"/>
        <pc:sldMkLst>
          <pc:docMk/>
          <pc:sldMk cId="1923444209" sldId="682"/>
        </pc:sldMkLst>
      </pc:sldChg>
      <pc:sldChg chg="add del">
        <pc:chgData name="Willigen, R.F. van der (Rob)" userId="b43bdd62-7b82-48e9-86cd-c7c10e260c14" providerId="ADAL" clId="{77674F1E-7450-4296-955F-CD6BC04D2CD5}" dt="2023-09-25T16:49:22.305" v="1275"/>
        <pc:sldMkLst>
          <pc:docMk/>
          <pc:sldMk cId="3456908137" sldId="683"/>
        </pc:sldMkLst>
      </pc:sldChg>
      <pc:sldChg chg="add del">
        <pc:chgData name="Willigen, R.F. van der (Rob)" userId="b43bdd62-7b82-48e9-86cd-c7c10e260c14" providerId="ADAL" clId="{77674F1E-7450-4296-955F-CD6BC04D2CD5}" dt="2023-09-25T16:49:22.305" v="1275"/>
        <pc:sldMkLst>
          <pc:docMk/>
          <pc:sldMk cId="1407243485" sldId="692"/>
        </pc:sldMkLst>
      </pc:sldChg>
      <pc:sldChg chg="add del">
        <pc:chgData name="Willigen, R.F. van der (Rob)" userId="b43bdd62-7b82-48e9-86cd-c7c10e260c14" providerId="ADAL" clId="{77674F1E-7450-4296-955F-CD6BC04D2CD5}" dt="2023-09-25T16:49:22.305" v="1275"/>
        <pc:sldMkLst>
          <pc:docMk/>
          <pc:sldMk cId="1375231696" sldId="713"/>
        </pc:sldMkLst>
      </pc:sldChg>
      <pc:sldChg chg="add del">
        <pc:chgData name="Willigen, R.F. van der (Rob)" userId="b43bdd62-7b82-48e9-86cd-c7c10e260c14" providerId="ADAL" clId="{77674F1E-7450-4296-955F-CD6BC04D2CD5}" dt="2023-09-25T16:51:45.785" v="1277" actId="47"/>
        <pc:sldMkLst>
          <pc:docMk/>
          <pc:sldMk cId="4088172102" sldId="715"/>
        </pc:sldMkLst>
      </pc:sldChg>
      <pc:sldChg chg="add del">
        <pc:chgData name="Willigen, R.F. van der (Rob)" userId="b43bdd62-7b82-48e9-86cd-c7c10e260c14" providerId="ADAL" clId="{77674F1E-7450-4296-955F-CD6BC04D2CD5}" dt="2023-09-25T16:49:22.305" v="1275"/>
        <pc:sldMkLst>
          <pc:docMk/>
          <pc:sldMk cId="785170761" sldId="722"/>
        </pc:sldMkLst>
      </pc:sldChg>
      <pc:sldChg chg="add del">
        <pc:chgData name="Willigen, R.F. van der (Rob)" userId="b43bdd62-7b82-48e9-86cd-c7c10e260c14" providerId="ADAL" clId="{77674F1E-7450-4296-955F-CD6BC04D2CD5}" dt="2023-09-25T16:49:22.305" v="1275"/>
        <pc:sldMkLst>
          <pc:docMk/>
          <pc:sldMk cId="827854389" sldId="723"/>
        </pc:sldMkLst>
      </pc:sldChg>
      <pc:sldChg chg="add del">
        <pc:chgData name="Willigen, R.F. van der (Rob)" userId="b43bdd62-7b82-48e9-86cd-c7c10e260c14" providerId="ADAL" clId="{77674F1E-7450-4296-955F-CD6BC04D2CD5}" dt="2023-09-25T16:51:45.785" v="1277" actId="47"/>
        <pc:sldMkLst>
          <pc:docMk/>
          <pc:sldMk cId="707661828" sldId="726"/>
        </pc:sldMkLst>
      </pc:sldChg>
      <pc:sldChg chg="add del">
        <pc:chgData name="Willigen, R.F. van der (Rob)" userId="b43bdd62-7b82-48e9-86cd-c7c10e260c14" providerId="ADAL" clId="{77674F1E-7450-4296-955F-CD6BC04D2CD5}" dt="2023-09-25T16:49:22.305" v="1275"/>
        <pc:sldMkLst>
          <pc:docMk/>
          <pc:sldMk cId="3300130166" sldId="728"/>
        </pc:sldMkLst>
      </pc:sldChg>
      <pc:sldChg chg="add del">
        <pc:chgData name="Willigen, R.F. van der (Rob)" userId="b43bdd62-7b82-48e9-86cd-c7c10e260c14" providerId="ADAL" clId="{77674F1E-7450-4296-955F-CD6BC04D2CD5}" dt="2023-09-25T16:49:22.305" v="1275"/>
        <pc:sldMkLst>
          <pc:docMk/>
          <pc:sldMk cId="1770840417" sldId="734"/>
        </pc:sldMkLst>
      </pc:sldChg>
      <pc:sldChg chg="addSp delSp modSp mod">
        <pc:chgData name="Willigen, R.F. van der (Rob)" userId="b43bdd62-7b82-48e9-86cd-c7c10e260c14" providerId="ADAL" clId="{77674F1E-7450-4296-955F-CD6BC04D2CD5}" dt="2023-09-25T16:26:04.446" v="1273" actId="14100"/>
        <pc:sldMkLst>
          <pc:docMk/>
          <pc:sldMk cId="454509505" sldId="1445"/>
        </pc:sldMkLst>
        <pc:spChg chg="mod">
          <ac:chgData name="Willigen, R.F. van der (Rob)" userId="b43bdd62-7b82-48e9-86cd-c7c10e260c14" providerId="ADAL" clId="{77674F1E-7450-4296-955F-CD6BC04D2CD5}" dt="2023-09-25T09:17:52.540" v="60" actId="20577"/>
          <ac:spMkLst>
            <pc:docMk/>
            <pc:sldMk cId="454509505" sldId="1445"/>
            <ac:spMk id="3" creationId="{4AB6C803-3533-2D41-8DFA-84F26FBA5A79}"/>
          </ac:spMkLst>
        </pc:spChg>
        <pc:spChg chg="mod">
          <ac:chgData name="Willigen, R.F. van der (Rob)" userId="b43bdd62-7b82-48e9-86cd-c7c10e260c14" providerId="ADAL" clId="{77674F1E-7450-4296-955F-CD6BC04D2CD5}" dt="2023-09-25T09:17:40.127" v="46" actId="1076"/>
          <ac:spMkLst>
            <pc:docMk/>
            <pc:sldMk cId="454509505" sldId="1445"/>
            <ac:spMk id="11" creationId="{FA0B4F31-DD84-46B1-AF5E-F3EEF4B3B3C0}"/>
          </ac:spMkLst>
        </pc:spChg>
        <pc:picChg chg="add mod">
          <ac:chgData name="Willigen, R.F. van der (Rob)" userId="b43bdd62-7b82-48e9-86cd-c7c10e260c14" providerId="ADAL" clId="{77674F1E-7450-4296-955F-CD6BC04D2CD5}" dt="2023-09-25T16:26:04.446" v="1273" actId="14100"/>
          <ac:picMkLst>
            <pc:docMk/>
            <pc:sldMk cId="454509505" sldId="1445"/>
            <ac:picMk id="6" creationId="{6410E258-83A5-2533-7366-900B1C6FFAC4}"/>
          </ac:picMkLst>
        </pc:picChg>
        <pc:picChg chg="del">
          <ac:chgData name="Willigen, R.F. van der (Rob)" userId="b43bdd62-7b82-48e9-86cd-c7c10e260c14" providerId="ADAL" clId="{77674F1E-7450-4296-955F-CD6BC04D2CD5}" dt="2023-09-25T09:17:56.976" v="61" actId="478"/>
          <ac:picMkLst>
            <pc:docMk/>
            <pc:sldMk cId="454509505" sldId="1445"/>
            <ac:picMk id="1026" creationId="{95A14875-FDC9-E5F0-85E4-4838687F31BD}"/>
          </ac:picMkLst>
        </pc:picChg>
      </pc:sldChg>
      <pc:sldChg chg="del">
        <pc:chgData name="Willigen, R.F. van der (Rob)" userId="b43bdd62-7b82-48e9-86cd-c7c10e260c14" providerId="ADAL" clId="{77674F1E-7450-4296-955F-CD6BC04D2CD5}" dt="2023-09-25T13:43:41.030" v="1155" actId="2696"/>
        <pc:sldMkLst>
          <pc:docMk/>
          <pc:sldMk cId="1468568398" sldId="1776"/>
        </pc:sldMkLst>
      </pc:sldChg>
      <pc:sldChg chg="add">
        <pc:chgData name="Willigen, R.F. van der (Rob)" userId="b43bdd62-7b82-48e9-86cd-c7c10e260c14" providerId="ADAL" clId="{77674F1E-7450-4296-955F-CD6BC04D2CD5}" dt="2023-09-25T13:43:48.148" v="1156"/>
        <pc:sldMkLst>
          <pc:docMk/>
          <pc:sldMk cId="2788515174" sldId="1776"/>
        </pc:sldMkLst>
      </pc:sldChg>
      <pc:sldChg chg="addSp delSp modSp mod">
        <pc:chgData name="Willigen, R.F. van der (Rob)" userId="b43bdd62-7b82-48e9-86cd-c7c10e260c14" providerId="ADAL" clId="{77674F1E-7450-4296-955F-CD6BC04D2CD5}" dt="2023-09-25T13:42:45.852" v="1154" actId="1036"/>
        <pc:sldMkLst>
          <pc:docMk/>
          <pc:sldMk cId="3385836418" sldId="1836"/>
        </pc:sldMkLst>
        <pc:spChg chg="mod">
          <ac:chgData name="Willigen, R.F. van der (Rob)" userId="b43bdd62-7b82-48e9-86cd-c7c10e260c14" providerId="ADAL" clId="{77674F1E-7450-4296-955F-CD6BC04D2CD5}" dt="2023-09-25T13:42:45.852" v="1154" actId="1036"/>
          <ac:spMkLst>
            <pc:docMk/>
            <pc:sldMk cId="3385836418" sldId="1836"/>
            <ac:spMk id="4" creationId="{B42B9263-0B9E-96F9-9E25-BF7661E330CE}"/>
          </ac:spMkLst>
        </pc:spChg>
        <pc:spChg chg="mod">
          <ac:chgData name="Willigen, R.F. van der (Rob)" userId="b43bdd62-7b82-48e9-86cd-c7c10e260c14" providerId="ADAL" clId="{77674F1E-7450-4296-955F-CD6BC04D2CD5}" dt="2023-09-25T13:42:45.852" v="1154" actId="1036"/>
          <ac:spMkLst>
            <pc:docMk/>
            <pc:sldMk cId="3385836418" sldId="1836"/>
            <ac:spMk id="5" creationId="{0F2277EE-286E-6248-22CA-6E184A62687A}"/>
          </ac:spMkLst>
        </pc:spChg>
        <pc:spChg chg="mod">
          <ac:chgData name="Willigen, R.F. van der (Rob)" userId="b43bdd62-7b82-48e9-86cd-c7c10e260c14" providerId="ADAL" clId="{77674F1E-7450-4296-955F-CD6BC04D2CD5}" dt="2023-09-25T13:42:45.852" v="1154" actId="1036"/>
          <ac:spMkLst>
            <pc:docMk/>
            <pc:sldMk cId="3385836418" sldId="1836"/>
            <ac:spMk id="6" creationId="{AB5C0764-2476-B17A-015F-2393EDFD2D5F}"/>
          </ac:spMkLst>
        </pc:spChg>
        <pc:spChg chg="mod">
          <ac:chgData name="Willigen, R.F. van der (Rob)" userId="b43bdd62-7b82-48e9-86cd-c7c10e260c14" providerId="ADAL" clId="{77674F1E-7450-4296-955F-CD6BC04D2CD5}" dt="2023-09-25T13:42:45.852" v="1154" actId="1036"/>
          <ac:spMkLst>
            <pc:docMk/>
            <pc:sldMk cId="3385836418" sldId="1836"/>
            <ac:spMk id="11" creationId="{6BDBE6C1-AA96-E4A3-9909-31A7031DEFAD}"/>
          </ac:spMkLst>
        </pc:spChg>
        <pc:spChg chg="add del mod">
          <ac:chgData name="Willigen, R.F. van der (Rob)" userId="b43bdd62-7b82-48e9-86cd-c7c10e260c14" providerId="ADAL" clId="{77674F1E-7450-4296-955F-CD6BC04D2CD5}" dt="2023-09-25T13:42:30.431" v="1116" actId="478"/>
          <ac:spMkLst>
            <pc:docMk/>
            <pc:sldMk cId="3385836418" sldId="1836"/>
            <ac:spMk id="12" creationId="{ED249EB8-1DBE-4994-3DFE-6E92FBA9D74F}"/>
          </ac:spMkLst>
        </pc:spChg>
        <pc:spChg chg="add del mod">
          <ac:chgData name="Willigen, R.F. van der (Rob)" userId="b43bdd62-7b82-48e9-86cd-c7c10e260c14" providerId="ADAL" clId="{77674F1E-7450-4296-955F-CD6BC04D2CD5}" dt="2023-09-25T13:41:21.145" v="1114" actId="478"/>
          <ac:spMkLst>
            <pc:docMk/>
            <pc:sldMk cId="3385836418" sldId="1836"/>
            <ac:spMk id="13" creationId="{69C05BBC-017C-1684-1922-72DED9517073}"/>
          </ac:spMkLst>
        </pc:spChg>
        <pc:grpChg chg="mod">
          <ac:chgData name="Willigen, R.F. van der (Rob)" userId="b43bdd62-7b82-48e9-86cd-c7c10e260c14" providerId="ADAL" clId="{77674F1E-7450-4296-955F-CD6BC04D2CD5}" dt="2023-09-25T13:42:45.852" v="1154" actId="1036"/>
          <ac:grpSpMkLst>
            <pc:docMk/>
            <pc:sldMk cId="3385836418" sldId="1836"/>
            <ac:grpSpMk id="3" creationId="{A5B3D649-C184-D671-316D-B2090DA4FB33}"/>
          </ac:grpSpMkLst>
        </pc:grp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2" creationId="{EBBC8222-88DE-FB83-67B0-95172C41C0A0}"/>
          </ac:graphicFrameMkLst>
        </pc:graphicFrameChg>
        <pc:graphicFrameChg chg="del mod modGraphic">
          <ac:chgData name="Willigen, R.F. van der (Rob)" userId="b43bdd62-7b82-48e9-86cd-c7c10e260c14" providerId="ADAL" clId="{77674F1E-7450-4296-955F-CD6BC04D2CD5}" dt="2023-09-25T13:25:22.671" v="1058" actId="478"/>
          <ac:graphicFrameMkLst>
            <pc:docMk/>
            <pc:sldMk cId="3385836418" sldId="1836"/>
            <ac:graphicFrameMk id="8" creationId="{E8897C5A-76E9-BFF9-A0B1-52FB95AD9DA9}"/>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9" creationId="{ABD8CC37-9C94-9051-AA53-AA52C9DFC6A6}"/>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10" creationId="{FCEA9E6C-454A-306F-00ED-67DA9BD518A7}"/>
          </ac:graphicFrameMkLst>
        </pc:graphicFrameChg>
        <pc:picChg chg="add del mod">
          <ac:chgData name="Willigen, R.F. van der (Rob)" userId="b43bdd62-7b82-48e9-86cd-c7c10e260c14" providerId="ADAL" clId="{77674F1E-7450-4296-955F-CD6BC04D2CD5}" dt="2023-09-25T13:25:55.672" v="1065" actId="478"/>
          <ac:picMkLst>
            <pc:docMk/>
            <pc:sldMk cId="3385836418" sldId="1836"/>
            <ac:picMk id="7" creationId="{761711B4-9908-0571-2C51-EA79B45556AC}"/>
          </ac:picMkLst>
        </pc:picChg>
        <pc:picChg chg="add del mod">
          <ac:chgData name="Willigen, R.F. van der (Rob)" userId="b43bdd62-7b82-48e9-86cd-c7c10e260c14" providerId="ADAL" clId="{77674F1E-7450-4296-955F-CD6BC04D2CD5}" dt="2023-09-25T13:41:03.492" v="1112" actId="478"/>
          <ac:picMkLst>
            <pc:docMk/>
            <pc:sldMk cId="3385836418" sldId="1836"/>
            <ac:picMk id="1027" creationId="{3A651378-F91C-9880-6F40-E84ED5B3BF64}"/>
          </ac:picMkLst>
        </pc:picChg>
        <pc:picChg chg="mod">
          <ac:chgData name="Willigen, R.F. van der (Rob)" userId="b43bdd62-7b82-48e9-86cd-c7c10e260c14" providerId="ADAL" clId="{77674F1E-7450-4296-955F-CD6BC04D2CD5}" dt="2023-09-25T13:42:45.852" v="1154" actId="1036"/>
          <ac:picMkLst>
            <pc:docMk/>
            <pc:sldMk cId="3385836418" sldId="1836"/>
            <ac:picMk id="20483" creationId="{3608E2DD-27BD-B99F-193A-F03825A8F8CF}"/>
          </ac:picMkLst>
        </pc:picChg>
      </pc:sldChg>
      <pc:sldChg chg="del">
        <pc:chgData name="Willigen, R.F. van der (Rob)" userId="b43bdd62-7b82-48e9-86cd-c7c10e260c14" providerId="ADAL" clId="{77674F1E-7450-4296-955F-CD6BC04D2CD5}" dt="2023-09-25T09:22:52.455" v="136" actId="47"/>
        <pc:sldMkLst>
          <pc:docMk/>
          <pc:sldMk cId="2093844074" sldId="1886"/>
        </pc:sldMkLst>
      </pc:sldChg>
      <pc:sldChg chg="modSp mod">
        <pc:chgData name="Willigen, R.F. van der (Rob)" userId="b43bdd62-7b82-48e9-86cd-c7c10e260c14" providerId="ADAL" clId="{77674F1E-7450-4296-955F-CD6BC04D2CD5}" dt="2023-09-25T09:33:25.728" v="218" actId="1076"/>
        <pc:sldMkLst>
          <pc:docMk/>
          <pc:sldMk cId="1565320565" sldId="1925"/>
        </pc:sldMkLst>
        <pc:spChg chg="mod">
          <ac:chgData name="Willigen, R.F. van der (Rob)" userId="b43bdd62-7b82-48e9-86cd-c7c10e260c14" providerId="ADAL" clId="{77674F1E-7450-4296-955F-CD6BC04D2CD5}" dt="2023-09-25T09:33:25.728" v="218" actId="1076"/>
          <ac:spMkLst>
            <pc:docMk/>
            <pc:sldMk cId="1565320565" sldId="1925"/>
            <ac:spMk id="4" creationId="{CB76CF53-6AA2-FB11-61CE-E233AE3FF3A4}"/>
          </ac:spMkLst>
        </pc:spChg>
      </pc:sldChg>
      <pc:sldChg chg="del">
        <pc:chgData name="Willigen, R.F. van der (Rob)" userId="b43bdd62-7b82-48e9-86cd-c7c10e260c14" providerId="ADAL" clId="{77674F1E-7450-4296-955F-CD6BC04D2CD5}" dt="2023-09-25T13:43:41.030" v="1155" actId="2696"/>
        <pc:sldMkLst>
          <pc:docMk/>
          <pc:sldMk cId="474117114" sldId="1931"/>
        </pc:sldMkLst>
      </pc:sldChg>
      <pc:sldChg chg="add">
        <pc:chgData name="Willigen, R.F. van der (Rob)" userId="b43bdd62-7b82-48e9-86cd-c7c10e260c14" providerId="ADAL" clId="{77674F1E-7450-4296-955F-CD6BC04D2CD5}" dt="2023-09-25T13:43:48.148" v="1156"/>
        <pc:sldMkLst>
          <pc:docMk/>
          <pc:sldMk cId="824482352" sldId="1931"/>
        </pc:sldMkLst>
      </pc:sldChg>
      <pc:sldChg chg="add">
        <pc:chgData name="Willigen, R.F. van der (Rob)" userId="b43bdd62-7b82-48e9-86cd-c7c10e260c14" providerId="ADAL" clId="{77674F1E-7450-4296-955F-CD6BC04D2CD5}" dt="2023-09-25T13:43:48.148" v="1156"/>
        <pc:sldMkLst>
          <pc:docMk/>
          <pc:sldMk cId="350491618" sldId="1932"/>
        </pc:sldMkLst>
      </pc:sldChg>
      <pc:sldChg chg="del">
        <pc:chgData name="Willigen, R.F. van der (Rob)" userId="b43bdd62-7b82-48e9-86cd-c7c10e260c14" providerId="ADAL" clId="{77674F1E-7450-4296-955F-CD6BC04D2CD5}" dt="2023-09-25T13:43:41.030" v="1155" actId="2696"/>
        <pc:sldMkLst>
          <pc:docMk/>
          <pc:sldMk cId="1666172265" sldId="1932"/>
        </pc:sldMkLst>
      </pc:sldChg>
      <pc:sldChg chg="ord">
        <pc:chgData name="Willigen, R.F. van der (Rob)" userId="b43bdd62-7b82-48e9-86cd-c7c10e260c14" providerId="ADAL" clId="{77674F1E-7450-4296-955F-CD6BC04D2CD5}" dt="2023-09-25T09:29:32.359" v="204"/>
        <pc:sldMkLst>
          <pc:docMk/>
          <pc:sldMk cId="16820648" sldId="1933"/>
        </pc:sldMkLst>
      </pc:sldChg>
      <pc:sldChg chg="del">
        <pc:chgData name="Willigen, R.F. van der (Rob)" userId="b43bdd62-7b82-48e9-86cd-c7c10e260c14" providerId="ADAL" clId="{77674F1E-7450-4296-955F-CD6BC04D2CD5}" dt="2023-09-25T09:22:54.425" v="137" actId="47"/>
        <pc:sldMkLst>
          <pc:docMk/>
          <pc:sldMk cId="2804855395" sldId="1934"/>
        </pc:sldMkLst>
      </pc:sldChg>
      <pc:sldChg chg="ord">
        <pc:chgData name="Willigen, R.F. van der (Rob)" userId="b43bdd62-7b82-48e9-86cd-c7c10e260c14" providerId="ADAL" clId="{77674F1E-7450-4296-955F-CD6BC04D2CD5}" dt="2023-09-25T13:22:07.286" v="1027"/>
        <pc:sldMkLst>
          <pc:docMk/>
          <pc:sldMk cId="3967285276" sldId="1936"/>
        </pc:sldMkLst>
      </pc:sldChg>
      <pc:sldChg chg="addSp modSp mod ord">
        <pc:chgData name="Willigen, R.F. van der (Rob)" userId="b43bdd62-7b82-48e9-86cd-c7c10e260c14" providerId="ADAL" clId="{77674F1E-7450-4296-955F-CD6BC04D2CD5}" dt="2023-09-25T14:29:49.062" v="1181"/>
        <pc:sldMkLst>
          <pc:docMk/>
          <pc:sldMk cId="51222612" sldId="1937"/>
        </pc:sldMkLst>
        <pc:picChg chg="add mod">
          <ac:chgData name="Willigen, R.F. van der (Rob)" userId="b43bdd62-7b82-48e9-86cd-c7c10e260c14" providerId="ADAL" clId="{77674F1E-7450-4296-955F-CD6BC04D2CD5}" dt="2023-09-25T14:29:37.978" v="1177" actId="1076"/>
          <ac:picMkLst>
            <pc:docMk/>
            <pc:sldMk cId="51222612" sldId="1937"/>
            <ac:picMk id="2" creationId="{0F7F07D7-594F-CD47-320A-A1F1BEA5761C}"/>
          </ac:picMkLst>
        </pc:picChg>
      </pc:sldChg>
      <pc:sldChg chg="add del">
        <pc:chgData name="Willigen, R.F. van der (Rob)" userId="b43bdd62-7b82-48e9-86cd-c7c10e260c14" providerId="ADAL" clId="{77674F1E-7450-4296-955F-CD6BC04D2CD5}" dt="2023-09-25T09:25:10.216" v="149" actId="47"/>
        <pc:sldMkLst>
          <pc:docMk/>
          <pc:sldMk cId="1697468123" sldId="1945"/>
        </pc:sldMkLst>
      </pc:sldChg>
      <pc:sldChg chg="add del">
        <pc:chgData name="Willigen, R.F. van der (Rob)" userId="b43bdd62-7b82-48e9-86cd-c7c10e260c14" providerId="ADAL" clId="{77674F1E-7450-4296-955F-CD6BC04D2CD5}" dt="2023-09-25T09:22:05.841" v="132"/>
        <pc:sldMkLst>
          <pc:docMk/>
          <pc:sldMk cId="3732269921" sldId="1945"/>
        </pc:sldMkLst>
      </pc:sldChg>
      <pc:sldChg chg="addSp modSp add">
        <pc:chgData name="Willigen, R.F. van der (Rob)" userId="b43bdd62-7b82-48e9-86cd-c7c10e260c14" providerId="ADAL" clId="{77674F1E-7450-4296-955F-CD6BC04D2CD5}" dt="2023-09-25T09:29:45.612" v="206"/>
        <pc:sldMkLst>
          <pc:docMk/>
          <pc:sldMk cId="3083989406" sldId="1946"/>
        </pc:sldMkLst>
        <pc:spChg chg="add mod">
          <ac:chgData name="Willigen, R.F. van der (Rob)" userId="b43bdd62-7b82-48e9-86cd-c7c10e260c14" providerId="ADAL" clId="{77674F1E-7450-4296-955F-CD6BC04D2CD5}" dt="2023-09-25T09:29:45.612" v="206"/>
          <ac:spMkLst>
            <pc:docMk/>
            <pc:sldMk cId="3083989406" sldId="1946"/>
            <ac:spMk id="4" creationId="{D076CC3A-BB08-F522-6DD7-55D9C5ED92D3}"/>
          </ac:spMkLst>
        </pc:spChg>
      </pc:sldChg>
      <pc:sldChg chg="addSp modSp add del mod">
        <pc:chgData name="Willigen, R.F. van der (Rob)" userId="b43bdd62-7b82-48e9-86cd-c7c10e260c14" providerId="ADAL" clId="{77674F1E-7450-4296-955F-CD6BC04D2CD5}" dt="2023-09-25T12:11:10.080" v="648" actId="47"/>
        <pc:sldMkLst>
          <pc:docMk/>
          <pc:sldMk cId="4240659182" sldId="1947"/>
        </pc:sldMkLst>
        <pc:spChg chg="mod">
          <ac:chgData name="Willigen, R.F. van der (Rob)" userId="b43bdd62-7b82-48e9-86cd-c7c10e260c14" providerId="ADAL" clId="{77674F1E-7450-4296-955F-CD6BC04D2CD5}" dt="2023-09-25T09:56:29.362" v="240" actId="14100"/>
          <ac:spMkLst>
            <pc:docMk/>
            <pc:sldMk cId="4240659182" sldId="1947"/>
            <ac:spMk id="2" creationId="{00000000-0000-0000-0000-000000000000}"/>
          </ac:spMkLst>
        </pc:spChg>
        <pc:spChg chg="mod">
          <ac:chgData name="Willigen, R.F. van der (Rob)" userId="b43bdd62-7b82-48e9-86cd-c7c10e260c14" providerId="ADAL" clId="{77674F1E-7450-4296-955F-CD6BC04D2CD5}" dt="2023-09-25T11:31:53.769" v="371"/>
          <ac:spMkLst>
            <pc:docMk/>
            <pc:sldMk cId="4240659182" sldId="1947"/>
            <ac:spMk id="3" creationId="{00000000-0000-0000-0000-000000000000}"/>
          </ac:spMkLst>
        </pc:spChg>
        <pc:spChg chg="add mod">
          <ac:chgData name="Willigen, R.F. van der (Rob)" userId="b43bdd62-7b82-48e9-86cd-c7c10e260c14" providerId="ADAL" clId="{77674F1E-7450-4296-955F-CD6BC04D2CD5}" dt="2023-09-25T11:33:03.209" v="394" actId="1076"/>
          <ac:spMkLst>
            <pc:docMk/>
            <pc:sldMk cId="4240659182" sldId="1947"/>
            <ac:spMk id="8" creationId="{54339EF4-BD1E-B147-E691-18F3D30A5D62}"/>
          </ac:spMkLst>
        </pc:spChg>
        <pc:grpChg chg="mod">
          <ac:chgData name="Willigen, R.F. van der (Rob)" userId="b43bdd62-7b82-48e9-86cd-c7c10e260c14" providerId="ADAL" clId="{77674F1E-7450-4296-955F-CD6BC04D2CD5}" dt="2023-09-25T11:31:14.444" v="366" actId="14100"/>
          <ac:grpSpMkLst>
            <pc:docMk/>
            <pc:sldMk cId="4240659182" sldId="1947"/>
            <ac:grpSpMk id="4" creationId="{24B97049-F8DD-8E98-C915-766281C8E5C2}"/>
          </ac:grpSpMkLst>
        </pc:grpChg>
      </pc:sldChg>
      <pc:sldChg chg="addSp delSp modSp add mod ord">
        <pc:chgData name="Willigen, R.F. van der (Rob)" userId="b43bdd62-7b82-48e9-86cd-c7c10e260c14" providerId="ADAL" clId="{77674F1E-7450-4296-955F-CD6BC04D2CD5}" dt="2023-09-25T12:20:03.810" v="1016" actId="20577"/>
        <pc:sldMkLst>
          <pc:docMk/>
          <pc:sldMk cId="1525553923" sldId="1948"/>
        </pc:sldMkLst>
        <pc:spChg chg="mod">
          <ac:chgData name="Willigen, R.F. van der (Rob)" userId="b43bdd62-7b82-48e9-86cd-c7c10e260c14" providerId="ADAL" clId="{77674F1E-7450-4296-955F-CD6BC04D2CD5}" dt="2023-09-25T12:02:33.749" v="485" actId="1076"/>
          <ac:spMkLst>
            <pc:docMk/>
            <pc:sldMk cId="1525553923" sldId="1948"/>
            <ac:spMk id="2" creationId="{00000000-0000-0000-0000-000000000000}"/>
          </ac:spMkLst>
        </pc:spChg>
        <pc:spChg chg="mod">
          <ac:chgData name="Willigen, R.F. van der (Rob)" userId="b43bdd62-7b82-48e9-86cd-c7c10e260c14" providerId="ADAL" clId="{77674F1E-7450-4296-955F-CD6BC04D2CD5}" dt="2023-09-25T12:20:03.810" v="1016" actId="20577"/>
          <ac:spMkLst>
            <pc:docMk/>
            <pc:sldMk cId="1525553923" sldId="1948"/>
            <ac:spMk id="3" creationId="{00000000-0000-0000-0000-000000000000}"/>
          </ac:spMkLst>
        </pc:spChg>
        <pc:grpChg chg="mod">
          <ac:chgData name="Willigen, R.F. van der (Rob)" userId="b43bdd62-7b82-48e9-86cd-c7c10e260c14" providerId="ADAL" clId="{77674F1E-7450-4296-955F-CD6BC04D2CD5}" dt="2023-09-25T12:09:50.269" v="641" actId="1076"/>
          <ac:grpSpMkLst>
            <pc:docMk/>
            <pc:sldMk cId="1525553923" sldId="1948"/>
            <ac:grpSpMk id="4" creationId="{24B97049-F8DD-8E98-C915-766281C8E5C2}"/>
          </ac:grpSpMkLst>
        </pc:grpChg>
        <pc:graphicFrameChg chg="add del mod">
          <ac:chgData name="Willigen, R.F. van der (Rob)" userId="b43bdd62-7b82-48e9-86cd-c7c10e260c14" providerId="ADAL" clId="{77674F1E-7450-4296-955F-CD6BC04D2CD5}" dt="2023-09-25T12:01:34.397" v="470"/>
          <ac:graphicFrameMkLst>
            <pc:docMk/>
            <pc:sldMk cId="1525553923" sldId="1948"/>
            <ac:graphicFrameMk id="7" creationId="{CD079DDD-DFCC-2A91-EE42-8C4D6F257FC5}"/>
          </ac:graphicFrameMkLst>
        </pc:graphicFrameChg>
      </pc:sldChg>
      <pc:sldChg chg="addSp delSp modSp add mod ord">
        <pc:chgData name="Willigen, R.F. van der (Rob)" userId="b43bdd62-7b82-48e9-86cd-c7c10e260c14" providerId="ADAL" clId="{77674F1E-7450-4296-955F-CD6BC04D2CD5}" dt="2023-09-25T13:43:58.494" v="1160"/>
        <pc:sldMkLst>
          <pc:docMk/>
          <pc:sldMk cId="2159809862" sldId="1949"/>
        </pc:sldMkLst>
        <pc:spChg chg="del">
          <ac:chgData name="Willigen, R.F. van der (Rob)" userId="b43bdd62-7b82-48e9-86cd-c7c10e260c14" providerId="ADAL" clId="{77674F1E-7450-4296-955F-CD6BC04D2CD5}" dt="2023-09-25T11:34:20.473" v="401" actId="478"/>
          <ac:spMkLst>
            <pc:docMk/>
            <pc:sldMk cId="2159809862" sldId="1949"/>
            <ac:spMk id="2" creationId="{00000000-0000-0000-0000-000000000000}"/>
          </ac:spMkLst>
        </pc:spChg>
        <pc:spChg chg="del">
          <ac:chgData name="Willigen, R.F. van der (Rob)" userId="b43bdd62-7b82-48e9-86cd-c7c10e260c14" providerId="ADAL" clId="{77674F1E-7450-4296-955F-CD6BC04D2CD5}" dt="2023-09-25T11:34:04.283" v="398" actId="478"/>
          <ac:spMkLst>
            <pc:docMk/>
            <pc:sldMk cId="2159809862" sldId="1949"/>
            <ac:spMk id="3" creationId="{00000000-0000-0000-0000-000000000000}"/>
          </ac:spMkLst>
        </pc:spChg>
        <pc:spChg chg="del mod">
          <ac:chgData name="Willigen, R.F. van der (Rob)" userId="b43bdd62-7b82-48e9-86cd-c7c10e260c14" providerId="ADAL" clId="{77674F1E-7450-4296-955F-CD6BC04D2CD5}" dt="2023-09-25T11:36:06.765" v="409" actId="478"/>
          <ac:spMkLst>
            <pc:docMk/>
            <pc:sldMk cId="2159809862" sldId="1949"/>
            <ac:spMk id="8" creationId="{54339EF4-BD1E-B147-E691-18F3D30A5D62}"/>
          </ac:spMkLst>
        </pc:spChg>
        <pc:spChg chg="add del mod">
          <ac:chgData name="Willigen, R.F. van der (Rob)" userId="b43bdd62-7b82-48e9-86cd-c7c10e260c14" providerId="ADAL" clId="{77674F1E-7450-4296-955F-CD6BC04D2CD5}" dt="2023-09-25T11:34:22.599" v="402" actId="478"/>
          <ac:spMkLst>
            <pc:docMk/>
            <pc:sldMk cId="2159809862" sldId="1949"/>
            <ac:spMk id="9" creationId="{39FEA761-A0AF-04B0-B9C7-455DF20DACD8}"/>
          </ac:spMkLst>
        </pc:spChg>
        <pc:grpChg chg="del">
          <ac:chgData name="Willigen, R.F. van der (Rob)" userId="b43bdd62-7b82-48e9-86cd-c7c10e260c14" providerId="ADAL" clId="{77674F1E-7450-4296-955F-CD6BC04D2CD5}" dt="2023-09-25T11:34:02.450" v="397" actId="478"/>
          <ac:grpSpMkLst>
            <pc:docMk/>
            <pc:sldMk cId="2159809862" sldId="1949"/>
            <ac:grpSpMk id="4" creationId="{24B97049-F8DD-8E98-C915-766281C8E5C2}"/>
          </ac:grpSpMkLst>
        </pc:grpChg>
        <pc:graphicFrameChg chg="add del mod">
          <ac:chgData name="Willigen, R.F. van der (Rob)" userId="b43bdd62-7b82-48e9-86cd-c7c10e260c14" providerId="ADAL" clId="{77674F1E-7450-4296-955F-CD6BC04D2CD5}" dt="2023-09-25T11:42:29.504" v="433" actId="478"/>
          <ac:graphicFrameMkLst>
            <pc:docMk/>
            <pc:sldMk cId="2159809862" sldId="1949"/>
            <ac:graphicFrameMk id="10" creationId="{475320CC-BAED-E6F4-2478-66136D390E87}"/>
          </ac:graphicFrameMkLst>
        </pc:graphicFrameChg>
      </pc:sldChg>
      <pc:sldChg chg="add">
        <pc:chgData name="Willigen, R.F. van der (Rob)" userId="b43bdd62-7b82-48e9-86cd-c7c10e260c14" providerId="ADAL" clId="{77674F1E-7450-4296-955F-CD6BC04D2CD5}" dt="2023-09-25T14:21:45.972" v="1161"/>
        <pc:sldMkLst>
          <pc:docMk/>
          <pc:sldMk cId="440768424" sldId="1950"/>
        </pc:sldMkLst>
      </pc:sldChg>
      <pc:sldChg chg="addSp delSp modSp add del mod">
        <pc:chgData name="Willigen, R.F. van der (Rob)" userId="b43bdd62-7b82-48e9-86cd-c7c10e260c14" providerId="ADAL" clId="{77674F1E-7450-4296-955F-CD6BC04D2CD5}" dt="2023-09-25T12:15:27.481" v="817" actId="47"/>
        <pc:sldMkLst>
          <pc:docMk/>
          <pc:sldMk cId="1825210075" sldId="1950"/>
        </pc:sldMkLst>
        <pc:spChg chg="mod">
          <ac:chgData name="Willigen, R.F. van der (Rob)" userId="b43bdd62-7b82-48e9-86cd-c7c10e260c14" providerId="ADAL" clId="{77674F1E-7450-4296-955F-CD6BC04D2CD5}" dt="2023-09-25T12:14:19.217" v="789" actId="20577"/>
          <ac:spMkLst>
            <pc:docMk/>
            <pc:sldMk cId="1825210075" sldId="1950"/>
            <ac:spMk id="2" creationId="{00000000-0000-0000-0000-000000000000}"/>
          </ac:spMkLst>
        </pc:spChg>
        <pc:spChg chg="mod">
          <ac:chgData name="Willigen, R.F. van der (Rob)" userId="b43bdd62-7b82-48e9-86cd-c7c10e260c14" providerId="ADAL" clId="{77674F1E-7450-4296-955F-CD6BC04D2CD5}" dt="2023-09-25T12:15:06.739" v="816" actId="20577"/>
          <ac:spMkLst>
            <pc:docMk/>
            <pc:sldMk cId="1825210075" sldId="1950"/>
            <ac:spMk id="3" creationId="{00000000-0000-0000-0000-000000000000}"/>
          </ac:spMkLst>
        </pc:spChg>
        <pc:grpChg chg="mod">
          <ac:chgData name="Willigen, R.F. van der (Rob)" userId="b43bdd62-7b82-48e9-86cd-c7c10e260c14" providerId="ADAL" clId="{77674F1E-7450-4296-955F-CD6BC04D2CD5}" dt="2023-09-25T12:12:48.838" v="653" actId="1076"/>
          <ac:grpSpMkLst>
            <pc:docMk/>
            <pc:sldMk cId="1825210075" sldId="1950"/>
            <ac:grpSpMk id="4" creationId="{24B97049-F8DD-8E98-C915-766281C8E5C2}"/>
          </ac:grpSpMkLst>
        </pc:grpChg>
        <pc:picChg chg="add del">
          <ac:chgData name="Willigen, R.F. van der (Rob)" userId="b43bdd62-7b82-48e9-86cd-c7c10e260c14" providerId="ADAL" clId="{77674F1E-7450-4296-955F-CD6BC04D2CD5}" dt="2023-09-25T12:14:49.729" v="791"/>
          <ac:picMkLst>
            <pc:docMk/>
            <pc:sldMk cId="1825210075" sldId="1950"/>
            <ac:picMk id="7" creationId="{4206D7E8-2B47-3C84-864C-4279594C52FB}"/>
          </ac:picMkLst>
        </pc:picChg>
      </pc:sldChg>
      <pc:sldChg chg="addSp modSp add mod ord">
        <pc:chgData name="Willigen, R.F. van der (Rob)" userId="b43bdd62-7b82-48e9-86cd-c7c10e260c14" providerId="ADAL" clId="{77674F1E-7450-4296-955F-CD6BC04D2CD5}" dt="2023-09-25T14:23:30.529" v="1174" actId="1076"/>
        <pc:sldMkLst>
          <pc:docMk/>
          <pc:sldMk cId="1743387443" sldId="1951"/>
        </pc:sldMkLst>
        <pc:picChg chg="add mod">
          <ac:chgData name="Willigen, R.F. van der (Rob)" userId="b43bdd62-7b82-48e9-86cd-c7c10e260c14" providerId="ADAL" clId="{77674F1E-7450-4296-955F-CD6BC04D2CD5}" dt="2023-09-25T14:23:30.529" v="1174" actId="1076"/>
          <ac:picMkLst>
            <pc:docMk/>
            <pc:sldMk cId="1743387443" sldId="1951"/>
            <ac:picMk id="2" creationId="{9A4CC8FC-C5DE-FA7A-8C83-6914E8F521AC}"/>
          </ac:picMkLst>
        </pc:picChg>
      </pc:sldChg>
      <pc:sldChg chg="addSp add ord">
        <pc:chgData name="Willigen, R.F. van der (Rob)" userId="b43bdd62-7b82-48e9-86cd-c7c10e260c14" providerId="ADAL" clId="{77674F1E-7450-4296-955F-CD6BC04D2CD5}" dt="2023-09-25T14:29:47.103" v="1179"/>
        <pc:sldMkLst>
          <pc:docMk/>
          <pc:sldMk cId="747342862" sldId="1952"/>
        </pc:sldMkLst>
        <pc:picChg chg="add">
          <ac:chgData name="Willigen, R.F. van der (Rob)" userId="b43bdd62-7b82-48e9-86cd-c7c10e260c14" providerId="ADAL" clId="{77674F1E-7450-4296-955F-CD6BC04D2CD5}" dt="2023-09-25T14:22:29.307" v="1164"/>
          <ac:picMkLst>
            <pc:docMk/>
            <pc:sldMk cId="747342862" sldId="1952"/>
            <ac:picMk id="2" creationId="{96DEDD84-799C-810B-C64B-1BC765DF8331}"/>
          </ac:picMkLst>
        </pc:picChg>
      </pc:sldChg>
      <pc:sldChg chg="addSp delSp modSp add mod">
        <pc:chgData name="Willigen, R.F. van der (Rob)" userId="b43bdd62-7b82-48e9-86cd-c7c10e260c14" providerId="ADAL" clId="{77674F1E-7450-4296-955F-CD6BC04D2CD5}" dt="2023-09-25T14:32:02.074" v="1201" actId="1076"/>
        <pc:sldMkLst>
          <pc:docMk/>
          <pc:sldMk cId="3605891097" sldId="1953"/>
        </pc:sldMkLst>
        <pc:picChg chg="del">
          <ac:chgData name="Willigen, R.F. van der (Rob)" userId="b43bdd62-7b82-48e9-86cd-c7c10e260c14" providerId="ADAL" clId="{77674F1E-7450-4296-955F-CD6BC04D2CD5}" dt="2023-09-25T14:30:49.608" v="1183" actId="478"/>
          <ac:picMkLst>
            <pc:docMk/>
            <pc:sldMk cId="3605891097" sldId="1953"/>
            <ac:picMk id="2" creationId="{0F7F07D7-594F-CD47-320A-A1F1BEA5761C}"/>
          </ac:picMkLst>
        </pc:picChg>
        <pc:picChg chg="add mod">
          <ac:chgData name="Willigen, R.F. van der (Rob)" userId="b43bdd62-7b82-48e9-86cd-c7c10e260c14" providerId="ADAL" clId="{77674F1E-7450-4296-955F-CD6BC04D2CD5}" dt="2023-09-25T14:31:59.721" v="1200" actId="1076"/>
          <ac:picMkLst>
            <pc:docMk/>
            <pc:sldMk cId="3605891097" sldId="1953"/>
            <ac:picMk id="3" creationId="{0B3FDB31-D667-22A6-68B5-3A96902F9F9B}"/>
          </ac:picMkLst>
        </pc:picChg>
        <pc:picChg chg="add mod">
          <ac:chgData name="Willigen, R.F. van der (Rob)" userId="b43bdd62-7b82-48e9-86cd-c7c10e260c14" providerId="ADAL" clId="{77674F1E-7450-4296-955F-CD6BC04D2CD5}" dt="2023-09-25T14:32:02.074" v="1201" actId="1076"/>
          <ac:picMkLst>
            <pc:docMk/>
            <pc:sldMk cId="3605891097" sldId="1953"/>
            <ac:picMk id="4" creationId="{9D9A3506-0ECB-96EC-FA5C-3972A137CF5A}"/>
          </ac:picMkLst>
        </pc:picChg>
        <pc:picChg chg="add mod">
          <ac:chgData name="Willigen, R.F. van der (Rob)" userId="b43bdd62-7b82-48e9-86cd-c7c10e260c14" providerId="ADAL" clId="{77674F1E-7450-4296-955F-CD6BC04D2CD5}" dt="2023-09-25T14:31:58.258" v="1199" actId="1076"/>
          <ac:picMkLst>
            <pc:docMk/>
            <pc:sldMk cId="3605891097" sldId="1953"/>
            <ac:picMk id="5" creationId="{5372AD9A-4914-2A04-1ED8-66C08E2BEF2A}"/>
          </ac:picMkLst>
        </pc:picChg>
      </pc:sldChg>
      <pc:sldChg chg="addSp modSp add mod ord">
        <pc:chgData name="Willigen, R.F. van der (Rob)" userId="b43bdd62-7b82-48e9-86cd-c7c10e260c14" providerId="ADAL" clId="{77674F1E-7450-4296-955F-CD6BC04D2CD5}" dt="2023-09-25T16:13:12.490" v="1247" actId="1036"/>
        <pc:sldMkLst>
          <pc:docMk/>
          <pc:sldMk cId="3254565858" sldId="1954"/>
        </pc:sldMkLst>
        <pc:picChg chg="add mod">
          <ac:chgData name="Willigen, R.F. van der (Rob)" userId="b43bdd62-7b82-48e9-86cd-c7c10e260c14" providerId="ADAL" clId="{77674F1E-7450-4296-955F-CD6BC04D2CD5}" dt="2023-09-25T16:12:48.973" v="1226" actId="14100"/>
          <ac:picMkLst>
            <pc:docMk/>
            <pc:sldMk cId="3254565858" sldId="1954"/>
            <ac:picMk id="2" creationId="{330B70E7-8B31-EECC-4C63-A3256D503DA2}"/>
          </ac:picMkLst>
        </pc:picChg>
        <pc:picChg chg="add mod">
          <ac:chgData name="Willigen, R.F. van der (Rob)" userId="b43bdd62-7b82-48e9-86cd-c7c10e260c14" providerId="ADAL" clId="{77674F1E-7450-4296-955F-CD6BC04D2CD5}" dt="2023-09-25T15:44:57.579" v="1210" actId="1076"/>
          <ac:picMkLst>
            <pc:docMk/>
            <pc:sldMk cId="3254565858" sldId="1954"/>
            <ac:picMk id="3" creationId="{25F23065-7CF4-E2C7-2A36-AE91353BAD4E}"/>
          </ac:picMkLst>
        </pc:picChg>
        <pc:picChg chg="add mod">
          <ac:chgData name="Willigen, R.F. van der (Rob)" userId="b43bdd62-7b82-48e9-86cd-c7c10e260c14" providerId="ADAL" clId="{77674F1E-7450-4296-955F-CD6BC04D2CD5}" dt="2023-09-25T15:45:01.036" v="1211" actId="1076"/>
          <ac:picMkLst>
            <pc:docMk/>
            <pc:sldMk cId="3254565858" sldId="1954"/>
            <ac:picMk id="4" creationId="{13B19A22-3664-525A-47EE-4A256D653CCD}"/>
          </ac:picMkLst>
        </pc:picChg>
        <pc:picChg chg="add mod">
          <ac:chgData name="Willigen, R.F. van der (Rob)" userId="b43bdd62-7b82-48e9-86cd-c7c10e260c14" providerId="ADAL" clId="{77674F1E-7450-4296-955F-CD6BC04D2CD5}" dt="2023-09-25T16:13:12.490" v="1247" actId="1036"/>
          <ac:picMkLst>
            <pc:docMk/>
            <pc:sldMk cId="3254565858" sldId="1954"/>
            <ac:picMk id="5" creationId="{1EE76139-030F-5C0F-1026-7DA8F8B4F9D5}"/>
          </ac:picMkLst>
        </pc:picChg>
      </pc:sldChg>
      <pc:sldChg chg="addSp modSp add mod ord">
        <pc:chgData name="Willigen, R.F. van der (Rob)" userId="b43bdd62-7b82-48e9-86cd-c7c10e260c14" providerId="ADAL" clId="{77674F1E-7450-4296-955F-CD6BC04D2CD5}" dt="2023-09-25T16:24:57.235" v="1269"/>
        <pc:sldMkLst>
          <pc:docMk/>
          <pc:sldMk cId="3927198094" sldId="1955"/>
        </pc:sldMkLst>
        <pc:picChg chg="add mod">
          <ac:chgData name="Willigen, R.F. van der (Rob)" userId="b43bdd62-7b82-48e9-86cd-c7c10e260c14" providerId="ADAL" clId="{77674F1E-7450-4296-955F-CD6BC04D2CD5}" dt="2023-09-25T16:24:01.406" v="1262" actId="1076"/>
          <ac:picMkLst>
            <pc:docMk/>
            <pc:sldMk cId="3927198094" sldId="1955"/>
            <ac:picMk id="2" creationId="{FAF83328-5DDC-0991-4B3D-E8D1F53BAD24}"/>
          </ac:picMkLst>
        </pc:picChg>
        <pc:picChg chg="add mod">
          <ac:chgData name="Willigen, R.F. van der (Rob)" userId="b43bdd62-7b82-48e9-86cd-c7c10e260c14" providerId="ADAL" clId="{77674F1E-7450-4296-955F-CD6BC04D2CD5}" dt="2023-09-25T16:22:04.061" v="1251" actId="1076"/>
          <ac:picMkLst>
            <pc:docMk/>
            <pc:sldMk cId="3927198094" sldId="1955"/>
            <ac:picMk id="3" creationId="{D51F9CD1-5BE2-7452-B52A-3A6DE61DC3DC}"/>
          </ac:picMkLst>
        </pc:picChg>
        <pc:picChg chg="add mod">
          <ac:chgData name="Willigen, R.F. van der (Rob)" userId="b43bdd62-7b82-48e9-86cd-c7c10e260c14" providerId="ADAL" clId="{77674F1E-7450-4296-955F-CD6BC04D2CD5}" dt="2023-09-25T16:23:38.797" v="1260" actId="1076"/>
          <ac:picMkLst>
            <pc:docMk/>
            <pc:sldMk cId="3927198094" sldId="1955"/>
            <ac:picMk id="4" creationId="{99ABA365-1526-9404-668C-2D380E4F381C}"/>
          </ac:picMkLst>
        </pc:picChg>
        <pc:picChg chg="add mod">
          <ac:chgData name="Willigen, R.F. van der (Rob)" userId="b43bdd62-7b82-48e9-86cd-c7c10e260c14" providerId="ADAL" clId="{77674F1E-7450-4296-955F-CD6BC04D2CD5}" dt="2023-09-25T16:24:29.421" v="1267" actId="14100"/>
          <ac:picMkLst>
            <pc:docMk/>
            <pc:sldMk cId="3927198094" sldId="1955"/>
            <ac:picMk id="5" creationId="{AC1F608A-D027-80C8-A047-E87C92E5BBD7}"/>
          </ac:picMkLst>
        </pc:picChg>
      </pc:sldChg>
      <pc:sldChg chg="addSp delSp modSp add mod ord">
        <pc:chgData name="Willigen, R.F. van der (Rob)" userId="b43bdd62-7b82-48e9-86cd-c7c10e260c14" providerId="ADAL" clId="{77674F1E-7450-4296-955F-CD6BC04D2CD5}" dt="2023-09-25T15:46:30.997" v="1222"/>
        <pc:sldMkLst>
          <pc:docMk/>
          <pc:sldMk cId="1022086354" sldId="1956"/>
        </pc:sldMkLst>
        <pc:picChg chg="del">
          <ac:chgData name="Willigen, R.F. van der (Rob)" userId="b43bdd62-7b82-48e9-86cd-c7c10e260c14" providerId="ADAL" clId="{77674F1E-7450-4296-955F-CD6BC04D2CD5}" dt="2023-09-25T15:45:24.705" v="1213" actId="478"/>
          <ac:picMkLst>
            <pc:docMk/>
            <pc:sldMk cId="1022086354" sldId="1956"/>
            <ac:picMk id="3" creationId="{25F23065-7CF4-E2C7-2A36-AE91353BAD4E}"/>
          </ac:picMkLst>
        </pc:picChg>
        <pc:picChg chg="del">
          <ac:chgData name="Willigen, R.F. van der (Rob)" userId="b43bdd62-7b82-48e9-86cd-c7c10e260c14" providerId="ADAL" clId="{77674F1E-7450-4296-955F-CD6BC04D2CD5}" dt="2023-09-25T15:45:25.487" v="1214" actId="478"/>
          <ac:picMkLst>
            <pc:docMk/>
            <pc:sldMk cId="1022086354" sldId="1956"/>
            <ac:picMk id="4" creationId="{13B19A22-3664-525A-47EE-4A256D653CCD}"/>
          </ac:picMkLst>
        </pc:picChg>
        <pc:picChg chg="add mod">
          <ac:chgData name="Willigen, R.F. van der (Rob)" userId="b43bdd62-7b82-48e9-86cd-c7c10e260c14" providerId="ADAL" clId="{77674F1E-7450-4296-955F-CD6BC04D2CD5}" dt="2023-09-25T15:45:51.068" v="1216" actId="1076"/>
          <ac:picMkLst>
            <pc:docMk/>
            <pc:sldMk cId="1022086354" sldId="1956"/>
            <ac:picMk id="5" creationId="{E2240C8A-9446-7150-56B3-EB9F23B8EF77}"/>
          </ac:picMkLst>
        </pc:picChg>
        <pc:picChg chg="add mod">
          <ac:chgData name="Willigen, R.F. van der (Rob)" userId="b43bdd62-7b82-48e9-86cd-c7c10e260c14" providerId="ADAL" clId="{77674F1E-7450-4296-955F-CD6BC04D2CD5}" dt="2023-09-25T15:46:11.773" v="1218" actId="1076"/>
          <ac:picMkLst>
            <pc:docMk/>
            <pc:sldMk cId="1022086354" sldId="1956"/>
            <ac:picMk id="6" creationId="{6CA3A648-82F9-A836-692F-BF3E31E02B03}"/>
          </ac:picMkLst>
        </pc:picChg>
      </pc:sldChg>
      <pc:sldChg chg="add del">
        <pc:chgData name="Willigen, R.F. van der (Rob)" userId="b43bdd62-7b82-48e9-86cd-c7c10e260c14" providerId="ADAL" clId="{77674F1E-7450-4296-955F-CD6BC04D2CD5}" dt="2023-09-25T16:49:22.305" v="1275"/>
        <pc:sldMkLst>
          <pc:docMk/>
          <pc:sldMk cId="461535096" sldId="1957"/>
        </pc:sldMkLst>
      </pc:sldChg>
      <pc:sldChg chg="add del">
        <pc:chgData name="Willigen, R.F. van der (Rob)" userId="b43bdd62-7b82-48e9-86cd-c7c10e260c14" providerId="ADAL" clId="{77674F1E-7450-4296-955F-CD6BC04D2CD5}" dt="2023-09-25T16:51:45.785" v="1277" actId="47"/>
        <pc:sldMkLst>
          <pc:docMk/>
          <pc:sldMk cId="3583651987" sldId="1957"/>
        </pc:sldMkLst>
      </pc:sldChg>
      <pc:sldChg chg="add del">
        <pc:chgData name="Willigen, R.F. van der (Rob)" userId="b43bdd62-7b82-48e9-86cd-c7c10e260c14" providerId="ADAL" clId="{77674F1E-7450-4296-955F-CD6BC04D2CD5}" dt="2023-09-25T16:49:22.305" v="1275"/>
        <pc:sldMkLst>
          <pc:docMk/>
          <pc:sldMk cId="2025431826" sldId="1958"/>
        </pc:sldMkLst>
      </pc:sldChg>
      <pc:sldChg chg="add del">
        <pc:chgData name="Willigen, R.F. van der (Rob)" userId="b43bdd62-7b82-48e9-86cd-c7c10e260c14" providerId="ADAL" clId="{77674F1E-7450-4296-955F-CD6BC04D2CD5}" dt="2023-09-25T16:49:22.305" v="1275"/>
        <pc:sldMkLst>
          <pc:docMk/>
          <pc:sldMk cId="1731558518" sldId="1959"/>
        </pc:sldMkLst>
      </pc:sldChg>
      <pc:sldChg chg="add del">
        <pc:chgData name="Willigen, R.F. van der (Rob)" userId="b43bdd62-7b82-48e9-86cd-c7c10e260c14" providerId="ADAL" clId="{77674F1E-7450-4296-955F-CD6BC04D2CD5}" dt="2023-09-25T16:49:22.305" v="1275"/>
        <pc:sldMkLst>
          <pc:docMk/>
          <pc:sldMk cId="3583651987" sldId="1960"/>
        </pc:sldMkLst>
      </pc:sldChg>
      <pc:sldMasterChg chg="delSldLayout">
        <pc:chgData name="Willigen, R.F. van der (Rob)" userId="b43bdd62-7b82-48e9-86cd-c7c10e260c14" providerId="ADAL" clId="{77674F1E-7450-4296-955F-CD6BC04D2CD5}" dt="2023-09-25T09:19:12.167" v="62" actId="47"/>
        <pc:sldMasterMkLst>
          <pc:docMk/>
          <pc:sldMasterMk cId="2600388679" sldId="2147483667"/>
        </pc:sldMasterMkLst>
        <pc:sldLayoutChg chg="del">
          <pc:chgData name="Willigen, R.F. van der (Rob)" userId="b43bdd62-7b82-48e9-86cd-c7c10e260c14" providerId="ADAL" clId="{77674F1E-7450-4296-955F-CD6BC04D2CD5}" dt="2023-09-25T09:19:12.167" v="62" actId="47"/>
          <pc:sldLayoutMkLst>
            <pc:docMk/>
            <pc:sldMasterMk cId="2600388679" sldId="2147483667"/>
            <pc:sldLayoutMk cId="1947733424" sldId="2147483668"/>
          </pc:sldLayoutMkLst>
        </pc:sldLayoutChg>
      </pc:sldMasterChg>
    </pc:docChg>
  </pc:docChgLst>
  <pc:docChgLst>
    <pc:chgData name="Willigen, R.F. van der (Rob)" userId="b43bdd62-7b82-48e9-86cd-c7c10e260c14" providerId="ADAL" clId="{C0144D25-EE55-483B-B7B1-AFB4AC6C330F}"/>
    <pc:docChg chg="undo custSel addSld delSld modSld sldOrd delMainMaster">
      <pc:chgData name="Willigen, R.F. van der (Rob)" userId="b43bdd62-7b82-48e9-86cd-c7c10e260c14" providerId="ADAL" clId="{C0144D25-EE55-483B-B7B1-AFB4AC6C330F}" dt="2023-10-11T18:21:24.816" v="2422" actId="14100"/>
      <pc:docMkLst>
        <pc:docMk/>
      </pc:docMkLst>
      <pc:sldChg chg="add ord">
        <pc:chgData name="Willigen, R.F. van der (Rob)" userId="b43bdd62-7b82-48e9-86cd-c7c10e260c14" providerId="ADAL" clId="{C0144D25-EE55-483B-B7B1-AFB4AC6C330F}" dt="2023-10-11T13:40:00.578" v="582"/>
        <pc:sldMkLst>
          <pc:docMk/>
          <pc:sldMk cId="2384208648" sldId="256"/>
        </pc:sldMkLst>
      </pc:sldChg>
      <pc:sldChg chg="add ord">
        <pc:chgData name="Willigen, R.F. van der (Rob)" userId="b43bdd62-7b82-48e9-86cd-c7c10e260c14" providerId="ADAL" clId="{C0144D25-EE55-483B-B7B1-AFB4AC6C330F}" dt="2023-10-11T13:40:00.578" v="582"/>
        <pc:sldMkLst>
          <pc:docMk/>
          <pc:sldMk cId="2331242422" sldId="257"/>
        </pc:sldMkLst>
      </pc:sldChg>
      <pc:sldChg chg="add del">
        <pc:chgData name="Willigen, R.F. van der (Rob)" userId="b43bdd62-7b82-48e9-86cd-c7c10e260c14" providerId="ADAL" clId="{C0144D25-EE55-483B-B7B1-AFB4AC6C330F}" dt="2023-10-11T13:39:43.142" v="580" actId="47"/>
        <pc:sldMkLst>
          <pc:docMk/>
          <pc:sldMk cId="2212574368" sldId="258"/>
        </pc:sldMkLst>
      </pc:sldChg>
      <pc:sldChg chg="add del ord">
        <pc:chgData name="Willigen, R.F. van der (Rob)" userId="b43bdd62-7b82-48e9-86cd-c7c10e260c14" providerId="ADAL" clId="{C0144D25-EE55-483B-B7B1-AFB4AC6C330F}" dt="2023-10-11T14:04:58.762" v="669"/>
        <pc:sldMkLst>
          <pc:docMk/>
          <pc:sldMk cId="0" sldId="263"/>
        </pc:sldMkLst>
      </pc:sldChg>
      <pc:sldChg chg="add">
        <pc:chgData name="Willigen, R.F. van der (Rob)" userId="b43bdd62-7b82-48e9-86cd-c7c10e260c14" providerId="ADAL" clId="{C0144D25-EE55-483B-B7B1-AFB4AC6C330F}" dt="2023-10-11T14:11:01.076" v="676"/>
        <pc:sldMkLst>
          <pc:docMk/>
          <pc:sldMk cId="0" sldId="273"/>
        </pc:sldMkLst>
      </pc:sldChg>
      <pc:sldChg chg="add del ord">
        <pc:chgData name="Willigen, R.F. van der (Rob)" userId="b43bdd62-7b82-48e9-86cd-c7c10e260c14" providerId="ADAL" clId="{C0144D25-EE55-483B-B7B1-AFB4AC6C330F}" dt="2023-10-11T14:04:58.762" v="669"/>
        <pc:sldMkLst>
          <pc:docMk/>
          <pc:sldMk cId="0" sldId="274"/>
        </pc:sldMkLst>
      </pc:sldChg>
      <pc:sldChg chg="add del ord">
        <pc:chgData name="Willigen, R.F. van der (Rob)" userId="b43bdd62-7b82-48e9-86cd-c7c10e260c14" providerId="ADAL" clId="{C0144D25-EE55-483B-B7B1-AFB4AC6C330F}" dt="2023-10-11T14:04:58.762" v="669"/>
        <pc:sldMkLst>
          <pc:docMk/>
          <pc:sldMk cId="761170949" sldId="309"/>
        </pc:sldMkLst>
      </pc:sldChg>
      <pc:sldChg chg="del">
        <pc:chgData name="Willigen, R.F. van der (Rob)" userId="b43bdd62-7b82-48e9-86cd-c7c10e260c14" providerId="ADAL" clId="{C0144D25-EE55-483B-B7B1-AFB4AC6C330F}" dt="2023-10-11T12:14:53.404" v="143" actId="47"/>
        <pc:sldMkLst>
          <pc:docMk/>
          <pc:sldMk cId="80034838" sldId="317"/>
        </pc:sldMkLst>
      </pc:sldChg>
      <pc:sldChg chg="add del ord">
        <pc:chgData name="Willigen, R.F. van der (Rob)" userId="b43bdd62-7b82-48e9-86cd-c7c10e260c14" providerId="ADAL" clId="{C0144D25-EE55-483B-B7B1-AFB4AC6C330F}" dt="2023-10-11T14:04:58.762" v="669"/>
        <pc:sldMkLst>
          <pc:docMk/>
          <pc:sldMk cId="4244092431" sldId="318"/>
        </pc:sldMkLst>
      </pc:sldChg>
      <pc:sldChg chg="addSp delSp modSp add del mod ord">
        <pc:chgData name="Willigen, R.F. van der (Rob)" userId="b43bdd62-7b82-48e9-86cd-c7c10e260c14" providerId="ADAL" clId="{C0144D25-EE55-483B-B7B1-AFB4AC6C330F}" dt="2023-10-11T17:59:18.297" v="2202" actId="21"/>
        <pc:sldMkLst>
          <pc:docMk/>
          <pc:sldMk cId="964767604" sldId="320"/>
        </pc:sldMkLst>
        <pc:spChg chg="mod">
          <ac:chgData name="Willigen, R.F. van der (Rob)" userId="b43bdd62-7b82-48e9-86cd-c7c10e260c14" providerId="ADAL" clId="{C0144D25-EE55-483B-B7B1-AFB4AC6C330F}" dt="2023-10-11T17:59:15.766" v="2201"/>
          <ac:spMkLst>
            <pc:docMk/>
            <pc:sldMk cId="964767604" sldId="320"/>
            <ac:spMk id="11" creationId="{816D4073-080E-2ED8-BC4B-76A0F65B8686}"/>
          </ac:spMkLst>
        </pc:spChg>
        <pc:spChg chg="mod">
          <ac:chgData name="Willigen, R.F. van der (Rob)" userId="b43bdd62-7b82-48e9-86cd-c7c10e260c14" providerId="ADAL" clId="{C0144D25-EE55-483B-B7B1-AFB4AC6C330F}" dt="2023-10-11T17:59:15.766" v="2201"/>
          <ac:spMkLst>
            <pc:docMk/>
            <pc:sldMk cId="964767604" sldId="320"/>
            <ac:spMk id="12" creationId="{6AE24632-77CB-8D7D-C44E-C1769D5348DC}"/>
          </ac:spMkLst>
        </pc:spChg>
        <pc:grpChg chg="add del mod">
          <ac:chgData name="Willigen, R.F. van der (Rob)" userId="b43bdd62-7b82-48e9-86cd-c7c10e260c14" providerId="ADAL" clId="{C0144D25-EE55-483B-B7B1-AFB4AC6C330F}" dt="2023-10-11T17:59:18.297" v="2202" actId="21"/>
          <ac:grpSpMkLst>
            <pc:docMk/>
            <pc:sldMk cId="964767604" sldId="320"/>
            <ac:grpSpMk id="2" creationId="{8158ED40-E080-8DD3-C809-E34C6B8A77BE}"/>
          </ac:grpSpMkLst>
        </pc:grpChg>
      </pc:sldChg>
      <pc:sldChg chg="add del">
        <pc:chgData name="Willigen, R.F. van der (Rob)" userId="b43bdd62-7b82-48e9-86cd-c7c10e260c14" providerId="ADAL" clId="{C0144D25-EE55-483B-B7B1-AFB4AC6C330F}" dt="2023-10-11T14:51:37.439" v="1692"/>
        <pc:sldMkLst>
          <pc:docMk/>
          <pc:sldMk cId="3896798900" sldId="332"/>
        </pc:sldMkLst>
      </pc:sldChg>
      <pc:sldChg chg="add">
        <pc:chgData name="Willigen, R.F. van der (Rob)" userId="b43bdd62-7b82-48e9-86cd-c7c10e260c14" providerId="ADAL" clId="{C0144D25-EE55-483B-B7B1-AFB4AC6C330F}" dt="2023-10-11T14:11:01.076" v="676"/>
        <pc:sldMkLst>
          <pc:docMk/>
          <pc:sldMk cId="10166007" sldId="333"/>
        </pc:sldMkLst>
      </pc:sldChg>
      <pc:sldChg chg="add">
        <pc:chgData name="Willigen, R.F. van der (Rob)" userId="b43bdd62-7b82-48e9-86cd-c7c10e260c14" providerId="ADAL" clId="{C0144D25-EE55-483B-B7B1-AFB4AC6C330F}" dt="2023-10-11T14:11:01.076" v="676"/>
        <pc:sldMkLst>
          <pc:docMk/>
          <pc:sldMk cId="4168243155" sldId="335"/>
        </pc:sldMkLst>
      </pc:sldChg>
      <pc:sldChg chg="add">
        <pc:chgData name="Willigen, R.F. van der (Rob)" userId="b43bdd62-7b82-48e9-86cd-c7c10e260c14" providerId="ADAL" clId="{C0144D25-EE55-483B-B7B1-AFB4AC6C330F}" dt="2023-10-11T14:11:01.076" v="676"/>
        <pc:sldMkLst>
          <pc:docMk/>
          <pc:sldMk cId="2589302534" sldId="336"/>
        </pc:sldMkLst>
      </pc:sldChg>
      <pc:sldChg chg="add">
        <pc:chgData name="Willigen, R.F. van der (Rob)" userId="b43bdd62-7b82-48e9-86cd-c7c10e260c14" providerId="ADAL" clId="{C0144D25-EE55-483B-B7B1-AFB4AC6C330F}" dt="2023-10-11T14:11:01.076" v="676"/>
        <pc:sldMkLst>
          <pc:docMk/>
          <pc:sldMk cId="2905509297" sldId="337"/>
        </pc:sldMkLst>
      </pc:sldChg>
      <pc:sldChg chg="add">
        <pc:chgData name="Willigen, R.F. van der (Rob)" userId="b43bdd62-7b82-48e9-86cd-c7c10e260c14" providerId="ADAL" clId="{C0144D25-EE55-483B-B7B1-AFB4AC6C330F}" dt="2023-10-11T14:11:01.076" v="676"/>
        <pc:sldMkLst>
          <pc:docMk/>
          <pc:sldMk cId="688452288" sldId="341"/>
        </pc:sldMkLst>
      </pc:sldChg>
      <pc:sldChg chg="delSp modSp del mod">
        <pc:chgData name="Willigen, R.F. van der (Rob)" userId="b43bdd62-7b82-48e9-86cd-c7c10e260c14" providerId="ADAL" clId="{C0144D25-EE55-483B-B7B1-AFB4AC6C330F}" dt="2023-10-11T13:59:27.499" v="630" actId="47"/>
        <pc:sldMkLst>
          <pc:docMk/>
          <pc:sldMk cId="2688798273" sldId="343"/>
        </pc:sldMkLst>
        <pc:spChg chg="del mod">
          <ac:chgData name="Willigen, R.F. van der (Rob)" userId="b43bdd62-7b82-48e9-86cd-c7c10e260c14" providerId="ADAL" clId="{C0144D25-EE55-483B-B7B1-AFB4AC6C330F}" dt="2023-10-11T13:51:42.119" v="607" actId="478"/>
          <ac:spMkLst>
            <pc:docMk/>
            <pc:sldMk cId="2688798273" sldId="343"/>
            <ac:spMk id="2" creationId="{00000000-0000-0000-0000-000000000000}"/>
          </ac:spMkLst>
        </pc:spChg>
      </pc:sldChg>
      <pc:sldChg chg="del">
        <pc:chgData name="Willigen, R.F. van der (Rob)" userId="b43bdd62-7b82-48e9-86cd-c7c10e260c14" providerId="ADAL" clId="{C0144D25-EE55-483B-B7B1-AFB4AC6C330F}" dt="2023-10-11T12:08:03.395" v="76" actId="47"/>
        <pc:sldMkLst>
          <pc:docMk/>
          <pc:sldMk cId="1704144836" sldId="375"/>
        </pc:sldMkLst>
      </pc:sldChg>
      <pc:sldChg chg="del">
        <pc:chgData name="Willigen, R.F. van der (Rob)" userId="b43bdd62-7b82-48e9-86cd-c7c10e260c14" providerId="ADAL" clId="{C0144D25-EE55-483B-B7B1-AFB4AC6C330F}" dt="2023-10-11T12:03:26.481" v="1" actId="47"/>
        <pc:sldMkLst>
          <pc:docMk/>
          <pc:sldMk cId="2564192645" sldId="385"/>
        </pc:sldMkLst>
      </pc:sldChg>
      <pc:sldChg chg="del">
        <pc:chgData name="Willigen, R.F. van der (Rob)" userId="b43bdd62-7b82-48e9-86cd-c7c10e260c14" providerId="ADAL" clId="{C0144D25-EE55-483B-B7B1-AFB4AC6C330F}" dt="2023-10-11T12:03:35.311" v="6" actId="47"/>
        <pc:sldMkLst>
          <pc:docMk/>
          <pc:sldMk cId="2564593401" sldId="389"/>
        </pc:sldMkLst>
      </pc:sldChg>
      <pc:sldChg chg="del">
        <pc:chgData name="Willigen, R.F. van der (Rob)" userId="b43bdd62-7b82-48e9-86cd-c7c10e260c14" providerId="ADAL" clId="{C0144D25-EE55-483B-B7B1-AFB4AC6C330F}" dt="2023-10-11T12:03:34.523" v="5" actId="47"/>
        <pc:sldMkLst>
          <pc:docMk/>
          <pc:sldMk cId="1165486952" sldId="390"/>
        </pc:sldMkLst>
      </pc:sldChg>
      <pc:sldChg chg="del">
        <pc:chgData name="Willigen, R.F. van der (Rob)" userId="b43bdd62-7b82-48e9-86cd-c7c10e260c14" providerId="ADAL" clId="{C0144D25-EE55-483B-B7B1-AFB4AC6C330F}" dt="2023-10-11T12:03:13.664" v="0" actId="47"/>
        <pc:sldMkLst>
          <pc:docMk/>
          <pc:sldMk cId="2770946811" sldId="394"/>
        </pc:sldMkLst>
      </pc:sldChg>
      <pc:sldChg chg="del">
        <pc:chgData name="Willigen, R.F. van der (Rob)" userId="b43bdd62-7b82-48e9-86cd-c7c10e260c14" providerId="ADAL" clId="{C0144D25-EE55-483B-B7B1-AFB4AC6C330F}" dt="2023-10-11T12:07:05.373" v="73" actId="47"/>
        <pc:sldMkLst>
          <pc:docMk/>
          <pc:sldMk cId="1155752065" sldId="409"/>
        </pc:sldMkLst>
      </pc:sldChg>
      <pc:sldChg chg="del">
        <pc:chgData name="Willigen, R.F. van der (Rob)" userId="b43bdd62-7b82-48e9-86cd-c7c10e260c14" providerId="ADAL" clId="{C0144D25-EE55-483B-B7B1-AFB4AC6C330F}" dt="2023-10-11T12:03:33.004" v="3" actId="47"/>
        <pc:sldMkLst>
          <pc:docMk/>
          <pc:sldMk cId="2978631169" sldId="461"/>
        </pc:sldMkLst>
      </pc:sldChg>
      <pc:sldChg chg="del">
        <pc:chgData name="Willigen, R.F. van der (Rob)" userId="b43bdd62-7b82-48e9-86cd-c7c10e260c14" providerId="ADAL" clId="{C0144D25-EE55-483B-B7B1-AFB4AC6C330F}" dt="2023-10-11T12:03:29.259" v="2" actId="47"/>
        <pc:sldMkLst>
          <pc:docMk/>
          <pc:sldMk cId="3501774139" sldId="586"/>
        </pc:sldMkLst>
      </pc:sldChg>
      <pc:sldChg chg="del">
        <pc:chgData name="Willigen, R.F. van der (Rob)" userId="b43bdd62-7b82-48e9-86cd-c7c10e260c14" providerId="ADAL" clId="{C0144D25-EE55-483B-B7B1-AFB4AC6C330F}" dt="2023-10-11T12:03:33.812" v="4" actId="47"/>
        <pc:sldMkLst>
          <pc:docMk/>
          <pc:sldMk cId="4111051350" sldId="635"/>
        </pc:sldMkLst>
      </pc:sldChg>
      <pc:sldChg chg="modSp mod">
        <pc:chgData name="Willigen, R.F. van der (Rob)" userId="b43bdd62-7b82-48e9-86cd-c7c10e260c14" providerId="ADAL" clId="{C0144D25-EE55-483B-B7B1-AFB4AC6C330F}" dt="2023-10-11T18:21:24.816" v="2422" actId="14100"/>
        <pc:sldMkLst>
          <pc:docMk/>
          <pc:sldMk cId="454509505" sldId="1445"/>
        </pc:sldMkLst>
        <pc:spChg chg="mod">
          <ac:chgData name="Willigen, R.F. van der (Rob)" userId="b43bdd62-7b82-48e9-86cd-c7c10e260c14" providerId="ADAL" clId="{C0144D25-EE55-483B-B7B1-AFB4AC6C330F}" dt="2023-10-11T18:21:24.816" v="2422" actId="14100"/>
          <ac:spMkLst>
            <pc:docMk/>
            <pc:sldMk cId="454509505" sldId="1445"/>
            <ac:spMk id="7" creationId="{FC96DC6E-B574-DED8-A33A-81D813F1C1DE}"/>
          </ac:spMkLst>
        </pc:spChg>
      </pc:sldChg>
      <pc:sldChg chg="add">
        <pc:chgData name="Willigen, R.F. van der (Rob)" userId="b43bdd62-7b82-48e9-86cd-c7c10e260c14" providerId="ADAL" clId="{C0144D25-EE55-483B-B7B1-AFB4AC6C330F}" dt="2023-10-11T14:11:01.076" v="676"/>
        <pc:sldMkLst>
          <pc:docMk/>
          <pc:sldMk cId="341699425" sldId="1575"/>
        </pc:sldMkLst>
      </pc:sldChg>
      <pc:sldChg chg="addSp delSp modSp add del mod ord">
        <pc:chgData name="Willigen, R.F. van der (Rob)" userId="b43bdd62-7b82-48e9-86cd-c7c10e260c14" providerId="ADAL" clId="{C0144D25-EE55-483B-B7B1-AFB4AC6C330F}" dt="2023-10-11T17:20:38.912" v="1833" actId="21"/>
        <pc:sldMkLst>
          <pc:docMk/>
          <pc:sldMk cId="743083392" sldId="1758"/>
        </pc:sldMkLst>
        <pc:spChg chg="add del mod">
          <ac:chgData name="Willigen, R.F. van der (Rob)" userId="b43bdd62-7b82-48e9-86cd-c7c10e260c14" providerId="ADAL" clId="{C0144D25-EE55-483B-B7B1-AFB4AC6C330F}" dt="2023-10-11T17:20:38.912" v="1833" actId="21"/>
          <ac:spMkLst>
            <pc:docMk/>
            <pc:sldMk cId="743083392" sldId="1758"/>
            <ac:spMk id="3" creationId="{D6DAF5F8-5AFF-3C52-9C82-B3D478EE1962}"/>
          </ac:spMkLst>
        </pc:spChg>
        <pc:spChg chg="mod">
          <ac:chgData name="Willigen, R.F. van der (Rob)" userId="b43bdd62-7b82-48e9-86cd-c7c10e260c14" providerId="ADAL" clId="{C0144D25-EE55-483B-B7B1-AFB4AC6C330F}" dt="2023-10-11T17:19:55.437" v="1830" actId="1076"/>
          <ac:spMkLst>
            <pc:docMk/>
            <pc:sldMk cId="743083392" sldId="1758"/>
            <ac:spMk id="8" creationId="{00000000-0000-0000-0000-000000000000}"/>
          </ac:spMkLst>
        </pc:spChg>
        <pc:grpChg chg="mod">
          <ac:chgData name="Willigen, R.F. van der (Rob)" userId="b43bdd62-7b82-48e9-86cd-c7c10e260c14" providerId="ADAL" clId="{C0144D25-EE55-483B-B7B1-AFB4AC6C330F}" dt="2023-10-11T17:19:55.437" v="1830" actId="1076"/>
          <ac:grpSpMkLst>
            <pc:docMk/>
            <pc:sldMk cId="743083392" sldId="1758"/>
            <ac:grpSpMk id="4" creationId="{00000000-0000-0000-0000-000000000000}"/>
          </ac:grpSpMkLst>
        </pc:grpChg>
        <pc:picChg chg="add del mod">
          <ac:chgData name="Willigen, R.F. van der (Rob)" userId="b43bdd62-7b82-48e9-86cd-c7c10e260c14" providerId="ADAL" clId="{C0144D25-EE55-483B-B7B1-AFB4AC6C330F}" dt="2023-10-11T17:20:15.891" v="1832" actId="478"/>
          <ac:picMkLst>
            <pc:docMk/>
            <pc:sldMk cId="743083392" sldId="1758"/>
            <ac:picMk id="4098" creationId="{F968D936-E543-6C76-9481-068A0AEF5D28}"/>
          </ac:picMkLst>
        </pc:picChg>
      </pc:sldChg>
      <pc:sldChg chg="add">
        <pc:chgData name="Willigen, R.F. van der (Rob)" userId="b43bdd62-7b82-48e9-86cd-c7c10e260c14" providerId="ADAL" clId="{C0144D25-EE55-483B-B7B1-AFB4AC6C330F}" dt="2023-10-11T14:11:01.076" v="676"/>
        <pc:sldMkLst>
          <pc:docMk/>
          <pc:sldMk cId="1850199346" sldId="1762"/>
        </pc:sldMkLst>
      </pc:sldChg>
      <pc:sldChg chg="add del">
        <pc:chgData name="Willigen, R.F. van der (Rob)" userId="b43bdd62-7b82-48e9-86cd-c7c10e260c14" providerId="ADAL" clId="{C0144D25-EE55-483B-B7B1-AFB4AC6C330F}" dt="2023-10-11T14:51:37.439" v="1692"/>
        <pc:sldMkLst>
          <pc:docMk/>
          <pc:sldMk cId="3359085176" sldId="1781"/>
        </pc:sldMkLst>
      </pc:sldChg>
      <pc:sldChg chg="add del">
        <pc:chgData name="Willigen, R.F. van der (Rob)" userId="b43bdd62-7b82-48e9-86cd-c7c10e260c14" providerId="ADAL" clId="{C0144D25-EE55-483B-B7B1-AFB4AC6C330F}" dt="2023-10-11T14:51:37.439" v="1692"/>
        <pc:sldMkLst>
          <pc:docMk/>
          <pc:sldMk cId="2596999988" sldId="1782"/>
        </pc:sldMkLst>
      </pc:sldChg>
      <pc:sldChg chg="addSp modSp mod">
        <pc:chgData name="Willigen, R.F. van der (Rob)" userId="b43bdd62-7b82-48e9-86cd-c7c10e260c14" providerId="ADAL" clId="{C0144D25-EE55-483B-B7B1-AFB4AC6C330F}" dt="2023-10-11T16:27:05.130" v="1696" actId="1076"/>
        <pc:sldMkLst>
          <pc:docMk/>
          <pc:sldMk cId="2911345598" sldId="1804"/>
        </pc:sldMkLst>
        <pc:picChg chg="add mod">
          <ac:chgData name="Willigen, R.F. van der (Rob)" userId="b43bdd62-7b82-48e9-86cd-c7c10e260c14" providerId="ADAL" clId="{C0144D25-EE55-483B-B7B1-AFB4AC6C330F}" dt="2023-10-11T16:27:05.130" v="1696" actId="1076"/>
          <ac:picMkLst>
            <pc:docMk/>
            <pc:sldMk cId="2911345598" sldId="1804"/>
            <ac:picMk id="11" creationId="{4C8B9AAF-3EC3-38D5-CB32-67E892AAF80C}"/>
          </ac:picMkLst>
        </pc:picChg>
      </pc:sldChg>
      <pc:sldChg chg="modSp mod">
        <pc:chgData name="Willigen, R.F. van der (Rob)" userId="b43bdd62-7b82-48e9-86cd-c7c10e260c14" providerId="ADAL" clId="{C0144D25-EE55-483B-B7B1-AFB4AC6C330F}" dt="2023-10-11T12:14:01.275" v="142" actId="20577"/>
        <pc:sldMkLst>
          <pc:docMk/>
          <pc:sldMk cId="1420011013" sldId="1808"/>
        </pc:sldMkLst>
        <pc:spChg chg="mod">
          <ac:chgData name="Willigen, R.F. van der (Rob)" userId="b43bdd62-7b82-48e9-86cd-c7c10e260c14" providerId="ADAL" clId="{C0144D25-EE55-483B-B7B1-AFB4AC6C330F}" dt="2023-10-11T12:13:41.034" v="126" actId="1076"/>
          <ac:spMkLst>
            <pc:docMk/>
            <pc:sldMk cId="1420011013" sldId="1808"/>
            <ac:spMk id="2" creationId="{19E95717-AC50-660C-5B7E-EC002621FD0F}"/>
          </ac:spMkLst>
        </pc:spChg>
        <pc:graphicFrameChg chg="modGraphic">
          <ac:chgData name="Willigen, R.F. van der (Rob)" userId="b43bdd62-7b82-48e9-86cd-c7c10e260c14" providerId="ADAL" clId="{C0144D25-EE55-483B-B7B1-AFB4AC6C330F}" dt="2023-10-11T12:14:01.275" v="142" actId="20577"/>
          <ac:graphicFrameMkLst>
            <pc:docMk/>
            <pc:sldMk cId="1420011013" sldId="1808"/>
            <ac:graphicFrameMk id="9" creationId="{58041185-C643-C0C6-6F35-1181B3D65162}"/>
          </ac:graphicFrameMkLst>
        </pc:graphicFrameChg>
      </pc:sldChg>
      <pc:sldChg chg="addSp modSp add del mod ord">
        <pc:chgData name="Willigen, R.F. van der (Rob)" userId="b43bdd62-7b82-48e9-86cd-c7c10e260c14" providerId="ADAL" clId="{C0144D25-EE55-483B-B7B1-AFB4AC6C330F}" dt="2023-10-11T17:06:05.439" v="1778" actId="207"/>
        <pc:sldMkLst>
          <pc:docMk/>
          <pc:sldMk cId="3474650496" sldId="1813"/>
        </pc:sldMkLst>
        <pc:spChg chg="add mod">
          <ac:chgData name="Willigen, R.F. van der (Rob)" userId="b43bdd62-7b82-48e9-86cd-c7c10e260c14" providerId="ADAL" clId="{C0144D25-EE55-483B-B7B1-AFB4AC6C330F}" dt="2023-10-11T17:06:05.439" v="1778" actId="207"/>
          <ac:spMkLst>
            <pc:docMk/>
            <pc:sldMk cId="3474650496" sldId="1813"/>
            <ac:spMk id="10" creationId="{FE0A9F1D-62C9-76F5-AAF4-2E2950F68AA6}"/>
          </ac:spMkLst>
        </pc:spChg>
      </pc:sldChg>
      <pc:sldChg chg="add">
        <pc:chgData name="Willigen, R.F. van der (Rob)" userId="b43bdd62-7b82-48e9-86cd-c7c10e260c14" providerId="ADAL" clId="{C0144D25-EE55-483B-B7B1-AFB4AC6C330F}" dt="2023-10-11T14:11:01.076" v="676"/>
        <pc:sldMkLst>
          <pc:docMk/>
          <pc:sldMk cId="3004435871" sldId="1815"/>
        </pc:sldMkLst>
      </pc:sldChg>
      <pc:sldChg chg="add">
        <pc:chgData name="Willigen, R.F. van der (Rob)" userId="b43bdd62-7b82-48e9-86cd-c7c10e260c14" providerId="ADAL" clId="{C0144D25-EE55-483B-B7B1-AFB4AC6C330F}" dt="2023-10-11T14:11:01.076" v="676"/>
        <pc:sldMkLst>
          <pc:docMk/>
          <pc:sldMk cId="2946278478" sldId="1819"/>
        </pc:sldMkLst>
      </pc:sldChg>
      <pc:sldChg chg="del">
        <pc:chgData name="Willigen, R.F. van der (Rob)" userId="b43bdd62-7b82-48e9-86cd-c7c10e260c14" providerId="ADAL" clId="{C0144D25-EE55-483B-B7B1-AFB4AC6C330F}" dt="2023-10-11T12:14:53.404" v="143" actId="47"/>
        <pc:sldMkLst>
          <pc:docMk/>
          <pc:sldMk cId="3644028880" sldId="1822"/>
        </pc:sldMkLst>
      </pc:sldChg>
      <pc:sldChg chg="del">
        <pc:chgData name="Willigen, R.F. van der (Rob)" userId="b43bdd62-7b82-48e9-86cd-c7c10e260c14" providerId="ADAL" clId="{C0144D25-EE55-483B-B7B1-AFB4AC6C330F}" dt="2023-10-11T12:14:53.404" v="143" actId="47"/>
        <pc:sldMkLst>
          <pc:docMk/>
          <pc:sldMk cId="2737546777" sldId="1826"/>
        </pc:sldMkLst>
      </pc:sldChg>
      <pc:sldChg chg="del">
        <pc:chgData name="Willigen, R.F. van der (Rob)" userId="b43bdd62-7b82-48e9-86cd-c7c10e260c14" providerId="ADAL" clId="{C0144D25-EE55-483B-B7B1-AFB4AC6C330F}" dt="2023-10-11T12:14:53.404" v="143" actId="47"/>
        <pc:sldMkLst>
          <pc:docMk/>
          <pc:sldMk cId="2093842651" sldId="1827"/>
        </pc:sldMkLst>
      </pc:sldChg>
      <pc:sldChg chg="del">
        <pc:chgData name="Willigen, R.F. van der (Rob)" userId="b43bdd62-7b82-48e9-86cd-c7c10e260c14" providerId="ADAL" clId="{C0144D25-EE55-483B-B7B1-AFB4AC6C330F}" dt="2023-10-11T12:14:53.404" v="143" actId="47"/>
        <pc:sldMkLst>
          <pc:docMk/>
          <pc:sldMk cId="3385836418" sldId="1836"/>
        </pc:sldMkLst>
      </pc:sldChg>
      <pc:sldChg chg="modSp mod">
        <pc:chgData name="Willigen, R.F. van der (Rob)" userId="b43bdd62-7b82-48e9-86cd-c7c10e260c14" providerId="ADAL" clId="{C0144D25-EE55-483B-B7B1-AFB4AC6C330F}" dt="2023-10-11T12:07:52.081" v="75" actId="1076"/>
        <pc:sldMkLst>
          <pc:docMk/>
          <pc:sldMk cId="1996581022" sldId="1843"/>
        </pc:sldMkLst>
        <pc:spChg chg="mod">
          <ac:chgData name="Willigen, R.F. van der (Rob)" userId="b43bdd62-7b82-48e9-86cd-c7c10e260c14" providerId="ADAL" clId="{C0144D25-EE55-483B-B7B1-AFB4AC6C330F}" dt="2023-10-11T12:06:12.434" v="72" actId="20577"/>
          <ac:spMkLst>
            <pc:docMk/>
            <pc:sldMk cId="1996581022" sldId="1843"/>
            <ac:spMk id="7" creationId="{796A2881-A5DB-F1FA-78DC-5F9D7D1CDB03}"/>
          </ac:spMkLst>
        </pc:spChg>
        <pc:grpChg chg="mod">
          <ac:chgData name="Willigen, R.F. van der (Rob)" userId="b43bdd62-7b82-48e9-86cd-c7c10e260c14" providerId="ADAL" clId="{C0144D25-EE55-483B-B7B1-AFB4AC6C330F}" dt="2023-10-11T12:07:52.081" v="75" actId="1076"/>
          <ac:grpSpMkLst>
            <pc:docMk/>
            <pc:sldMk cId="1996581022" sldId="1843"/>
            <ac:grpSpMk id="12" creationId="{D00FF3BF-6CB1-1A48-4892-CDA8BB86BE6E}"/>
          </ac:grpSpMkLst>
        </pc:grpChg>
      </pc:sldChg>
      <pc:sldChg chg="addSp delSp modSp mod ord">
        <pc:chgData name="Willigen, R.F. van der (Rob)" userId="b43bdd62-7b82-48e9-86cd-c7c10e260c14" providerId="ADAL" clId="{C0144D25-EE55-483B-B7B1-AFB4AC6C330F}" dt="2023-10-11T13:06:02.895" v="353"/>
        <pc:sldMkLst>
          <pc:docMk/>
          <pc:sldMk cId="3780641136" sldId="1861"/>
        </pc:sldMkLst>
        <pc:spChg chg="del">
          <ac:chgData name="Willigen, R.F. van der (Rob)" userId="b43bdd62-7b82-48e9-86cd-c7c10e260c14" providerId="ADAL" clId="{C0144D25-EE55-483B-B7B1-AFB4AC6C330F}" dt="2023-10-11T13:00:25.925" v="340" actId="478"/>
          <ac:spMkLst>
            <pc:docMk/>
            <pc:sldMk cId="3780641136" sldId="1861"/>
            <ac:spMk id="2" creationId="{00000000-0000-0000-0000-000000000000}"/>
          </ac:spMkLst>
        </pc:spChg>
        <pc:spChg chg="add mod">
          <ac:chgData name="Willigen, R.F. van der (Rob)" userId="b43bdd62-7b82-48e9-86cd-c7c10e260c14" providerId="ADAL" clId="{C0144D25-EE55-483B-B7B1-AFB4AC6C330F}" dt="2023-10-11T13:05:52.893" v="351" actId="14100"/>
          <ac:spMkLst>
            <pc:docMk/>
            <pc:sldMk cId="3780641136" sldId="1861"/>
            <ac:spMk id="6" creationId="{665556FF-A679-05FC-2D1A-E39426493EA0}"/>
          </ac:spMkLst>
        </pc:spChg>
        <pc:picChg chg="add mod">
          <ac:chgData name="Willigen, R.F. van der (Rob)" userId="b43bdd62-7b82-48e9-86cd-c7c10e260c14" providerId="ADAL" clId="{C0144D25-EE55-483B-B7B1-AFB4AC6C330F}" dt="2023-10-11T13:02:32.452" v="343" actId="1076"/>
          <ac:picMkLst>
            <pc:docMk/>
            <pc:sldMk cId="3780641136" sldId="1861"/>
            <ac:picMk id="3" creationId="{27986DE9-5695-B977-CA5B-9AB6790A4EEA}"/>
          </ac:picMkLst>
        </pc:picChg>
      </pc:sldChg>
      <pc:sldChg chg="add del">
        <pc:chgData name="Willigen, R.F. van der (Rob)" userId="b43bdd62-7b82-48e9-86cd-c7c10e260c14" providerId="ADAL" clId="{C0144D25-EE55-483B-B7B1-AFB4AC6C330F}" dt="2023-10-11T14:51:37.439" v="1692"/>
        <pc:sldMkLst>
          <pc:docMk/>
          <pc:sldMk cId="3952752027" sldId="1879"/>
        </pc:sldMkLst>
      </pc:sldChg>
      <pc:sldChg chg="del">
        <pc:chgData name="Willigen, R.F. van der (Rob)" userId="b43bdd62-7b82-48e9-86cd-c7c10e260c14" providerId="ADAL" clId="{C0144D25-EE55-483B-B7B1-AFB4AC6C330F}" dt="2023-10-11T12:14:53.404" v="143" actId="47"/>
        <pc:sldMkLst>
          <pc:docMk/>
          <pc:sldMk cId="3015735362" sldId="1884"/>
        </pc:sldMkLst>
      </pc:sldChg>
      <pc:sldChg chg="del">
        <pc:chgData name="Willigen, R.F. van der (Rob)" userId="b43bdd62-7b82-48e9-86cd-c7c10e260c14" providerId="ADAL" clId="{C0144D25-EE55-483B-B7B1-AFB4AC6C330F}" dt="2023-10-11T12:14:53.404" v="143" actId="47"/>
        <pc:sldMkLst>
          <pc:docMk/>
          <pc:sldMk cId="660057771" sldId="1891"/>
        </pc:sldMkLst>
      </pc:sldChg>
      <pc:sldChg chg="del">
        <pc:chgData name="Willigen, R.F. van der (Rob)" userId="b43bdd62-7b82-48e9-86cd-c7c10e260c14" providerId="ADAL" clId="{C0144D25-EE55-483B-B7B1-AFB4AC6C330F}" dt="2023-10-11T12:14:53.404" v="143" actId="47"/>
        <pc:sldMkLst>
          <pc:docMk/>
          <pc:sldMk cId="1059710500" sldId="1892"/>
        </pc:sldMkLst>
      </pc:sldChg>
      <pc:sldChg chg="del">
        <pc:chgData name="Willigen, R.F. van der (Rob)" userId="b43bdd62-7b82-48e9-86cd-c7c10e260c14" providerId="ADAL" clId="{C0144D25-EE55-483B-B7B1-AFB4AC6C330F}" dt="2023-10-11T12:14:53.404" v="143" actId="47"/>
        <pc:sldMkLst>
          <pc:docMk/>
          <pc:sldMk cId="37495403" sldId="1896"/>
        </pc:sldMkLst>
      </pc:sldChg>
      <pc:sldChg chg="del">
        <pc:chgData name="Willigen, R.F. van der (Rob)" userId="b43bdd62-7b82-48e9-86cd-c7c10e260c14" providerId="ADAL" clId="{C0144D25-EE55-483B-B7B1-AFB4AC6C330F}" dt="2023-10-11T12:14:53.404" v="143" actId="47"/>
        <pc:sldMkLst>
          <pc:docMk/>
          <pc:sldMk cId="2823409335" sldId="1897"/>
        </pc:sldMkLst>
      </pc:sldChg>
      <pc:sldChg chg="modSp mod">
        <pc:chgData name="Willigen, R.F. van der (Rob)" userId="b43bdd62-7b82-48e9-86cd-c7c10e260c14" providerId="ADAL" clId="{C0144D25-EE55-483B-B7B1-AFB4AC6C330F}" dt="2023-10-11T12:17:03.159" v="169" actId="20577"/>
        <pc:sldMkLst>
          <pc:docMk/>
          <pc:sldMk cId="2104283748" sldId="1924"/>
        </pc:sldMkLst>
        <pc:spChg chg="mod">
          <ac:chgData name="Willigen, R.F. van der (Rob)" userId="b43bdd62-7b82-48e9-86cd-c7c10e260c14" providerId="ADAL" clId="{C0144D25-EE55-483B-B7B1-AFB4AC6C330F}" dt="2023-10-11T12:17:03.159" v="169" actId="20577"/>
          <ac:spMkLst>
            <pc:docMk/>
            <pc:sldMk cId="2104283748" sldId="1924"/>
            <ac:spMk id="4" creationId="{F3EAB210-A0CE-1434-FF2D-87E901C11F8D}"/>
          </ac:spMkLst>
        </pc:spChg>
      </pc:sldChg>
      <pc:sldChg chg="del">
        <pc:chgData name="Willigen, R.F. van der (Rob)" userId="b43bdd62-7b82-48e9-86cd-c7c10e260c14" providerId="ADAL" clId="{C0144D25-EE55-483B-B7B1-AFB4AC6C330F}" dt="2023-10-11T12:14:53.404" v="143" actId="47"/>
        <pc:sldMkLst>
          <pc:docMk/>
          <pc:sldMk cId="2632371200" sldId="1926"/>
        </pc:sldMkLst>
      </pc:sldChg>
      <pc:sldChg chg="addSp delSp modSp mod">
        <pc:chgData name="Willigen, R.F. van der (Rob)" userId="b43bdd62-7b82-48e9-86cd-c7c10e260c14" providerId="ADAL" clId="{C0144D25-EE55-483B-B7B1-AFB4AC6C330F}" dt="2023-10-11T16:35:21.085" v="1761" actId="790"/>
        <pc:sldMkLst>
          <pc:docMk/>
          <pc:sldMk cId="3967285276" sldId="1936"/>
        </pc:sldMkLst>
        <pc:spChg chg="mod">
          <ac:chgData name="Willigen, R.F. van der (Rob)" userId="b43bdd62-7b82-48e9-86cd-c7c10e260c14" providerId="ADAL" clId="{C0144D25-EE55-483B-B7B1-AFB4AC6C330F}" dt="2023-10-11T16:35:21.085" v="1761" actId="790"/>
          <ac:spMkLst>
            <pc:docMk/>
            <pc:sldMk cId="3967285276" sldId="1936"/>
            <ac:spMk id="6" creationId="{A98708BE-60DB-92A1-C8F6-62A58694DA67}"/>
          </ac:spMkLst>
        </pc:spChg>
        <pc:spChg chg="mod">
          <ac:chgData name="Willigen, R.F. van der (Rob)" userId="b43bdd62-7b82-48e9-86cd-c7c10e260c14" providerId="ADAL" clId="{C0144D25-EE55-483B-B7B1-AFB4AC6C330F}" dt="2023-10-11T16:33:20.226" v="1701"/>
          <ac:spMkLst>
            <pc:docMk/>
            <pc:sldMk cId="3967285276" sldId="1936"/>
            <ac:spMk id="9" creationId="{864E4E72-C921-20C5-2421-A0C93D3BE081}"/>
          </ac:spMkLst>
        </pc:spChg>
        <pc:spChg chg="mod">
          <ac:chgData name="Willigen, R.F. van der (Rob)" userId="b43bdd62-7b82-48e9-86cd-c7c10e260c14" providerId="ADAL" clId="{C0144D25-EE55-483B-B7B1-AFB4AC6C330F}" dt="2023-10-11T16:33:20.226" v="1701"/>
          <ac:spMkLst>
            <pc:docMk/>
            <pc:sldMk cId="3967285276" sldId="1936"/>
            <ac:spMk id="10" creationId="{C6495A10-709D-546D-730B-CD4CEFA4C8BC}"/>
          </ac:spMkLst>
        </pc:spChg>
        <pc:grpChg chg="mod">
          <ac:chgData name="Willigen, R.F. van der (Rob)" userId="b43bdd62-7b82-48e9-86cd-c7c10e260c14" providerId="ADAL" clId="{C0144D25-EE55-483B-B7B1-AFB4AC6C330F}" dt="2023-10-11T16:34:33.730" v="1744" actId="14100"/>
          <ac:grpSpMkLst>
            <pc:docMk/>
            <pc:sldMk cId="3967285276" sldId="1936"/>
            <ac:grpSpMk id="3" creationId="{B10E1FB8-6168-E501-64A5-F17B49AFA3E0}"/>
          </ac:grpSpMkLst>
        </pc:grpChg>
        <pc:grpChg chg="add del mod">
          <ac:chgData name="Willigen, R.F. van der (Rob)" userId="b43bdd62-7b82-48e9-86cd-c7c10e260c14" providerId="ADAL" clId="{C0144D25-EE55-483B-B7B1-AFB4AC6C330F}" dt="2023-10-11T16:34:57.067" v="1758" actId="478"/>
          <ac:grpSpMkLst>
            <pc:docMk/>
            <pc:sldMk cId="3967285276" sldId="1936"/>
            <ac:grpSpMk id="8" creationId="{C1B01952-DB90-5901-81A7-352303424A68}"/>
          </ac:grpSpMkLst>
        </pc:grpChg>
      </pc:sldChg>
      <pc:sldChg chg="ord">
        <pc:chgData name="Willigen, R.F. van der (Rob)" userId="b43bdd62-7b82-48e9-86cd-c7c10e260c14" providerId="ADAL" clId="{C0144D25-EE55-483B-B7B1-AFB4AC6C330F}" dt="2023-10-11T14:07:08.506" v="675"/>
        <pc:sldMkLst>
          <pc:docMk/>
          <pc:sldMk cId="51222612" sldId="1937"/>
        </pc:sldMkLst>
      </pc:sldChg>
      <pc:sldChg chg="ord">
        <pc:chgData name="Willigen, R.F. van der (Rob)" userId="b43bdd62-7b82-48e9-86cd-c7c10e260c14" providerId="ADAL" clId="{C0144D25-EE55-483B-B7B1-AFB4AC6C330F}" dt="2023-10-11T13:59:34.818" v="632"/>
        <pc:sldMkLst>
          <pc:docMk/>
          <pc:sldMk cId="3791153019" sldId="1944"/>
        </pc:sldMkLst>
      </pc:sldChg>
      <pc:sldChg chg="add del ord">
        <pc:chgData name="Willigen, R.F. van der (Rob)" userId="b43bdd62-7b82-48e9-86cd-c7c10e260c14" providerId="ADAL" clId="{C0144D25-EE55-483B-B7B1-AFB4AC6C330F}" dt="2023-10-11T14:04:58.762" v="669"/>
        <pc:sldMkLst>
          <pc:docMk/>
          <pc:sldMk cId="1525553923" sldId="1948"/>
        </pc:sldMkLst>
      </pc:sldChg>
      <pc:sldChg chg="addSp delSp modSp mod">
        <pc:chgData name="Willigen, R.F. van der (Rob)" userId="b43bdd62-7b82-48e9-86cd-c7c10e260c14" providerId="ADAL" clId="{C0144D25-EE55-483B-B7B1-AFB4AC6C330F}" dt="2023-10-11T12:34:15.242" v="335" actId="1076"/>
        <pc:sldMkLst>
          <pc:docMk/>
          <pc:sldMk cId="3605891097" sldId="1953"/>
        </pc:sldMkLst>
        <pc:spChg chg="add del">
          <ac:chgData name="Willigen, R.F. van der (Rob)" userId="b43bdd62-7b82-48e9-86cd-c7c10e260c14" providerId="ADAL" clId="{C0144D25-EE55-483B-B7B1-AFB4AC6C330F}" dt="2023-10-11T12:15:20.236" v="145" actId="478"/>
          <ac:spMkLst>
            <pc:docMk/>
            <pc:sldMk cId="3605891097" sldId="1953"/>
            <ac:spMk id="2" creationId="{CD1C6D33-A11E-00F4-C6BB-AC949D895383}"/>
          </ac:spMkLst>
        </pc:spChg>
        <pc:spChg chg="add mod">
          <ac:chgData name="Willigen, R.F. van der (Rob)" userId="b43bdd62-7b82-48e9-86cd-c7c10e260c14" providerId="ADAL" clId="{C0144D25-EE55-483B-B7B1-AFB4AC6C330F}" dt="2023-10-11T12:34:04.967" v="331" actId="1037"/>
          <ac:spMkLst>
            <pc:docMk/>
            <pc:sldMk cId="3605891097" sldId="1953"/>
            <ac:spMk id="6" creationId="{B4C38CBA-17EB-2397-EB1E-D63DD4AFCFD4}"/>
          </ac:spMkLst>
        </pc:spChg>
        <pc:spChg chg="add mod">
          <ac:chgData name="Willigen, R.F. van der (Rob)" userId="b43bdd62-7b82-48e9-86cd-c7c10e260c14" providerId="ADAL" clId="{C0144D25-EE55-483B-B7B1-AFB4AC6C330F}" dt="2023-10-11T12:34:04.967" v="331" actId="1037"/>
          <ac:spMkLst>
            <pc:docMk/>
            <pc:sldMk cId="3605891097" sldId="1953"/>
            <ac:spMk id="7" creationId="{CC15DA51-874E-C73B-9E94-0296B0F03CA2}"/>
          </ac:spMkLst>
        </pc:spChg>
        <pc:spChg chg="add mod">
          <ac:chgData name="Willigen, R.F. van der (Rob)" userId="b43bdd62-7b82-48e9-86cd-c7c10e260c14" providerId="ADAL" clId="{C0144D25-EE55-483B-B7B1-AFB4AC6C330F}" dt="2023-10-11T12:34:08.347" v="332" actId="1076"/>
          <ac:spMkLst>
            <pc:docMk/>
            <pc:sldMk cId="3605891097" sldId="1953"/>
            <ac:spMk id="8" creationId="{B617D1CC-2176-A3D9-3ECF-342F24DCAE10}"/>
          </ac:spMkLst>
        </pc:spChg>
        <pc:spChg chg="add del mod topLvl">
          <ac:chgData name="Willigen, R.F. van der (Rob)" userId="b43bdd62-7b82-48e9-86cd-c7c10e260c14" providerId="ADAL" clId="{C0144D25-EE55-483B-B7B1-AFB4AC6C330F}" dt="2023-10-11T12:34:04.967" v="331" actId="1037"/>
          <ac:spMkLst>
            <pc:docMk/>
            <pc:sldMk cId="3605891097" sldId="1953"/>
            <ac:spMk id="11" creationId="{AD204CAB-D7E1-ACC3-D8BA-6598CE20EA91}"/>
          </ac:spMkLst>
        </pc:spChg>
        <pc:spChg chg="del mod topLvl">
          <ac:chgData name="Willigen, R.F. van der (Rob)" userId="b43bdd62-7b82-48e9-86cd-c7c10e260c14" providerId="ADAL" clId="{C0144D25-EE55-483B-B7B1-AFB4AC6C330F}" dt="2023-10-11T12:29:39.040" v="255" actId="478"/>
          <ac:spMkLst>
            <pc:docMk/>
            <pc:sldMk cId="3605891097" sldId="1953"/>
            <ac:spMk id="12" creationId="{1A5469B8-8E60-04C5-D271-F384376B3D77}"/>
          </ac:spMkLst>
        </pc:spChg>
        <pc:spChg chg="add mod">
          <ac:chgData name="Willigen, R.F. van der (Rob)" userId="b43bdd62-7b82-48e9-86cd-c7c10e260c14" providerId="ADAL" clId="{C0144D25-EE55-483B-B7B1-AFB4AC6C330F}" dt="2023-10-11T12:33:15.811" v="282" actId="1076"/>
          <ac:spMkLst>
            <pc:docMk/>
            <pc:sldMk cId="3605891097" sldId="1953"/>
            <ac:spMk id="13" creationId="{6DB9EA28-299A-E10D-6B89-15269E2AD8C5}"/>
          </ac:spMkLst>
        </pc:spChg>
        <pc:grpChg chg="add del mod">
          <ac:chgData name="Willigen, R.F. van der (Rob)" userId="b43bdd62-7b82-48e9-86cd-c7c10e260c14" providerId="ADAL" clId="{C0144D25-EE55-483B-B7B1-AFB4AC6C330F}" dt="2023-10-11T12:29:39.040" v="255" actId="478"/>
          <ac:grpSpMkLst>
            <pc:docMk/>
            <pc:sldMk cId="3605891097" sldId="1953"/>
            <ac:grpSpMk id="10" creationId="{F4382835-CE03-557D-8B32-8871FF2F6174}"/>
          </ac:grpSpMkLst>
        </pc:grpChg>
        <pc:picChg chg="mod modCrop">
          <ac:chgData name="Willigen, R.F. van der (Rob)" userId="b43bdd62-7b82-48e9-86cd-c7c10e260c14" providerId="ADAL" clId="{C0144D25-EE55-483B-B7B1-AFB4AC6C330F}" dt="2023-10-11T12:34:04.967" v="331" actId="1037"/>
          <ac:picMkLst>
            <pc:docMk/>
            <pc:sldMk cId="3605891097" sldId="1953"/>
            <ac:picMk id="3" creationId="{0B3FDB31-D667-22A6-68B5-3A96902F9F9B}"/>
          </ac:picMkLst>
        </pc:picChg>
        <pc:picChg chg="mod modCrop">
          <ac:chgData name="Willigen, R.F. van der (Rob)" userId="b43bdd62-7b82-48e9-86cd-c7c10e260c14" providerId="ADAL" clId="{C0144D25-EE55-483B-B7B1-AFB4AC6C330F}" dt="2023-10-11T12:34:04.967" v="331" actId="1037"/>
          <ac:picMkLst>
            <pc:docMk/>
            <pc:sldMk cId="3605891097" sldId="1953"/>
            <ac:picMk id="4" creationId="{9D9A3506-0ECB-96EC-FA5C-3972A137CF5A}"/>
          </ac:picMkLst>
        </pc:picChg>
        <pc:picChg chg="mod">
          <ac:chgData name="Willigen, R.F. van der (Rob)" userId="b43bdd62-7b82-48e9-86cd-c7c10e260c14" providerId="ADAL" clId="{C0144D25-EE55-483B-B7B1-AFB4AC6C330F}" dt="2023-10-11T12:34:04.967" v="331" actId="1037"/>
          <ac:picMkLst>
            <pc:docMk/>
            <pc:sldMk cId="3605891097" sldId="1953"/>
            <ac:picMk id="5" creationId="{5372AD9A-4914-2A04-1ED8-66C08E2BEF2A}"/>
          </ac:picMkLst>
        </pc:picChg>
        <pc:picChg chg="add del mod">
          <ac:chgData name="Willigen, R.F. van der (Rob)" userId="b43bdd62-7b82-48e9-86cd-c7c10e260c14" providerId="ADAL" clId="{C0144D25-EE55-483B-B7B1-AFB4AC6C330F}" dt="2023-10-11T12:32:43.029" v="277" actId="478"/>
          <ac:picMkLst>
            <pc:docMk/>
            <pc:sldMk cId="3605891097" sldId="1953"/>
            <ac:picMk id="9" creationId="{E64EF678-FB8C-8F81-DEB0-FC28408817BA}"/>
          </ac:picMkLst>
        </pc:picChg>
        <pc:picChg chg="add mod">
          <ac:chgData name="Willigen, R.F. van der (Rob)" userId="b43bdd62-7b82-48e9-86cd-c7c10e260c14" providerId="ADAL" clId="{C0144D25-EE55-483B-B7B1-AFB4AC6C330F}" dt="2023-10-11T12:34:15.242" v="335" actId="1076"/>
          <ac:picMkLst>
            <pc:docMk/>
            <pc:sldMk cId="3605891097" sldId="1953"/>
            <ac:picMk id="14" creationId="{CDC6176D-E0D2-6267-A30D-29382056A08B}"/>
          </ac:picMkLst>
        </pc:picChg>
        <pc:picChg chg="add mod ord">
          <ac:chgData name="Willigen, R.F. van der (Rob)" userId="b43bdd62-7b82-48e9-86cd-c7c10e260c14" providerId="ADAL" clId="{C0144D25-EE55-483B-B7B1-AFB4AC6C330F}" dt="2023-10-11T12:33:47.811" v="290" actId="1076"/>
          <ac:picMkLst>
            <pc:docMk/>
            <pc:sldMk cId="3605891097" sldId="1953"/>
            <ac:picMk id="15" creationId="{C9BC3889-CA5E-7F09-E9C2-EF6D18EB09AB}"/>
          </ac:picMkLst>
        </pc:picChg>
      </pc:sldChg>
      <pc:sldChg chg="ord">
        <pc:chgData name="Willigen, R.F. van der (Rob)" userId="b43bdd62-7b82-48e9-86cd-c7c10e260c14" providerId="ADAL" clId="{C0144D25-EE55-483B-B7B1-AFB4AC6C330F}" dt="2023-10-11T12:08:18.729" v="78"/>
        <pc:sldMkLst>
          <pc:docMk/>
          <pc:sldMk cId="3254565858" sldId="1954"/>
        </pc:sldMkLst>
      </pc:sldChg>
      <pc:sldChg chg="del">
        <pc:chgData name="Willigen, R.F. van der (Rob)" userId="b43bdd62-7b82-48e9-86cd-c7c10e260c14" providerId="ADAL" clId="{C0144D25-EE55-483B-B7B1-AFB4AC6C330F}" dt="2023-10-11T12:11:31.368" v="91" actId="47"/>
        <pc:sldMkLst>
          <pc:docMk/>
          <pc:sldMk cId="3927198094" sldId="1955"/>
        </pc:sldMkLst>
      </pc:sldChg>
      <pc:sldChg chg="ord">
        <pc:chgData name="Willigen, R.F. van der (Rob)" userId="b43bdd62-7b82-48e9-86cd-c7c10e260c14" providerId="ADAL" clId="{C0144D25-EE55-483B-B7B1-AFB4AC6C330F}" dt="2023-10-11T12:08:22.550" v="80"/>
        <pc:sldMkLst>
          <pc:docMk/>
          <pc:sldMk cId="1022086354" sldId="1956"/>
        </pc:sldMkLst>
      </pc:sldChg>
      <pc:sldChg chg="modSp mod">
        <pc:chgData name="Willigen, R.F. van der (Rob)" userId="b43bdd62-7b82-48e9-86cd-c7c10e260c14" providerId="ADAL" clId="{C0144D25-EE55-483B-B7B1-AFB4AC6C330F}" dt="2023-10-11T13:06:21.949" v="391" actId="20577"/>
        <pc:sldMkLst>
          <pc:docMk/>
          <pc:sldMk cId="4179767770" sldId="1957"/>
        </pc:sldMkLst>
        <pc:spChg chg="mod">
          <ac:chgData name="Willigen, R.F. van der (Rob)" userId="b43bdd62-7b82-48e9-86cd-c7c10e260c14" providerId="ADAL" clId="{C0144D25-EE55-483B-B7B1-AFB4AC6C330F}" dt="2023-10-11T13:06:21.949" v="391" actId="20577"/>
          <ac:spMkLst>
            <pc:docMk/>
            <pc:sldMk cId="4179767770" sldId="1957"/>
            <ac:spMk id="4" creationId="{F3EAB210-A0CE-1434-FF2D-87E901C11F8D}"/>
          </ac:spMkLst>
        </pc:spChg>
      </pc:sldChg>
      <pc:sldChg chg="modSp mod">
        <pc:chgData name="Willigen, R.F. van der (Rob)" userId="b43bdd62-7b82-48e9-86cd-c7c10e260c14" providerId="ADAL" clId="{C0144D25-EE55-483B-B7B1-AFB4AC6C330F}" dt="2023-10-11T12:10:55.501" v="90" actId="20577"/>
        <pc:sldMkLst>
          <pc:docMk/>
          <pc:sldMk cId="2355962246" sldId="1959"/>
        </pc:sldMkLst>
        <pc:spChg chg="mod">
          <ac:chgData name="Willigen, R.F. van der (Rob)" userId="b43bdd62-7b82-48e9-86cd-c7c10e260c14" providerId="ADAL" clId="{C0144D25-EE55-483B-B7B1-AFB4AC6C330F}" dt="2023-10-11T12:10:55.501" v="90" actId="20577"/>
          <ac:spMkLst>
            <pc:docMk/>
            <pc:sldMk cId="2355962246" sldId="1959"/>
            <ac:spMk id="8" creationId="{00000000-0000-0000-0000-000000000000}"/>
          </ac:spMkLst>
        </pc:spChg>
        <pc:grpChg chg="mod">
          <ac:chgData name="Willigen, R.F. van der (Rob)" userId="b43bdd62-7b82-48e9-86cd-c7c10e260c14" providerId="ADAL" clId="{C0144D25-EE55-483B-B7B1-AFB4AC6C330F}" dt="2023-10-11T12:09:47.410" v="83" actId="14100"/>
          <ac:grpSpMkLst>
            <pc:docMk/>
            <pc:sldMk cId="2355962246" sldId="1959"/>
            <ac:grpSpMk id="4" creationId="{00000000-0000-0000-0000-000000000000}"/>
          </ac:grpSpMkLst>
        </pc:grpChg>
      </pc:sldChg>
      <pc:sldChg chg="addSp delSp modSp add mod ord">
        <pc:chgData name="Willigen, R.F. van der (Rob)" userId="b43bdd62-7b82-48e9-86cd-c7c10e260c14" providerId="ADAL" clId="{C0144D25-EE55-483B-B7B1-AFB4AC6C330F}" dt="2023-10-11T12:25:23.888" v="224"/>
        <pc:sldMkLst>
          <pc:docMk/>
          <pc:sldMk cId="3811117861" sldId="1960"/>
        </pc:sldMkLst>
        <pc:spChg chg="del">
          <ac:chgData name="Willigen, R.F. van der (Rob)" userId="b43bdd62-7b82-48e9-86cd-c7c10e260c14" providerId="ADAL" clId="{C0144D25-EE55-483B-B7B1-AFB4AC6C330F}" dt="2023-10-11T12:17:50.092" v="175" actId="478"/>
          <ac:spMkLst>
            <pc:docMk/>
            <pc:sldMk cId="3811117861" sldId="1960"/>
            <ac:spMk id="6" creationId="{B4C38CBA-17EB-2397-EB1E-D63DD4AFCFD4}"/>
          </ac:spMkLst>
        </pc:spChg>
        <pc:spChg chg="del">
          <ac:chgData name="Willigen, R.F. van der (Rob)" userId="b43bdd62-7b82-48e9-86cd-c7c10e260c14" providerId="ADAL" clId="{C0144D25-EE55-483B-B7B1-AFB4AC6C330F}" dt="2023-10-11T12:17:48.708" v="174" actId="478"/>
          <ac:spMkLst>
            <pc:docMk/>
            <pc:sldMk cId="3811117861" sldId="1960"/>
            <ac:spMk id="7" creationId="{CC15DA51-874E-C73B-9E94-0296B0F03CA2}"/>
          </ac:spMkLst>
        </pc:spChg>
        <pc:spChg chg="add mod">
          <ac:chgData name="Willigen, R.F. van der (Rob)" userId="b43bdd62-7b82-48e9-86cd-c7c10e260c14" providerId="ADAL" clId="{C0144D25-EE55-483B-B7B1-AFB4AC6C330F}" dt="2023-10-11T12:22:38.051" v="205" actId="1076"/>
          <ac:spMkLst>
            <pc:docMk/>
            <pc:sldMk cId="3811117861" sldId="1960"/>
            <ac:spMk id="10" creationId="{FA7516F6-194C-F160-697D-1E75DAD0B2E3}"/>
          </ac:spMkLst>
        </pc:spChg>
        <pc:picChg chg="add mod">
          <ac:chgData name="Willigen, R.F. van der (Rob)" userId="b43bdd62-7b82-48e9-86cd-c7c10e260c14" providerId="ADAL" clId="{C0144D25-EE55-483B-B7B1-AFB4AC6C330F}" dt="2023-10-11T12:22:33.715" v="203" actId="1076"/>
          <ac:picMkLst>
            <pc:docMk/>
            <pc:sldMk cId="3811117861" sldId="1960"/>
            <ac:picMk id="2" creationId="{43F1FE87-262F-29F2-14A4-D9D9D6ABB2EA}"/>
          </ac:picMkLst>
        </pc:picChg>
        <pc:picChg chg="del">
          <ac:chgData name="Willigen, R.F. van der (Rob)" userId="b43bdd62-7b82-48e9-86cd-c7c10e260c14" providerId="ADAL" clId="{C0144D25-EE55-483B-B7B1-AFB4AC6C330F}" dt="2023-10-11T12:17:46.604" v="172" actId="478"/>
          <ac:picMkLst>
            <pc:docMk/>
            <pc:sldMk cId="3811117861" sldId="1960"/>
            <ac:picMk id="3" creationId="{0B3FDB31-D667-22A6-68B5-3A96902F9F9B}"/>
          </ac:picMkLst>
        </pc:picChg>
        <pc:picChg chg="del">
          <ac:chgData name="Willigen, R.F. van der (Rob)" userId="b43bdd62-7b82-48e9-86cd-c7c10e260c14" providerId="ADAL" clId="{C0144D25-EE55-483B-B7B1-AFB4AC6C330F}" dt="2023-10-11T12:17:47.418" v="173" actId="478"/>
          <ac:picMkLst>
            <pc:docMk/>
            <pc:sldMk cId="3811117861" sldId="1960"/>
            <ac:picMk id="4" creationId="{9D9A3506-0ECB-96EC-FA5C-3972A137CF5A}"/>
          </ac:picMkLst>
        </pc:picChg>
        <pc:picChg chg="del">
          <ac:chgData name="Willigen, R.F. van der (Rob)" userId="b43bdd62-7b82-48e9-86cd-c7c10e260c14" providerId="ADAL" clId="{C0144D25-EE55-483B-B7B1-AFB4AC6C330F}" dt="2023-10-11T12:17:45.764" v="171" actId="478"/>
          <ac:picMkLst>
            <pc:docMk/>
            <pc:sldMk cId="3811117861" sldId="1960"/>
            <ac:picMk id="5" creationId="{5372AD9A-4914-2A04-1ED8-66C08E2BEF2A}"/>
          </ac:picMkLst>
        </pc:picChg>
        <pc:picChg chg="add mod">
          <ac:chgData name="Willigen, R.F. van der (Rob)" userId="b43bdd62-7b82-48e9-86cd-c7c10e260c14" providerId="ADAL" clId="{C0144D25-EE55-483B-B7B1-AFB4AC6C330F}" dt="2023-10-11T12:22:35.811" v="204" actId="1076"/>
          <ac:picMkLst>
            <pc:docMk/>
            <pc:sldMk cId="3811117861" sldId="1960"/>
            <ac:picMk id="8" creationId="{810AD31A-29CC-D85E-CA54-FD4A96A1988E}"/>
          </ac:picMkLst>
        </pc:picChg>
        <pc:picChg chg="add mod">
          <ac:chgData name="Willigen, R.F. van der (Rob)" userId="b43bdd62-7b82-48e9-86cd-c7c10e260c14" providerId="ADAL" clId="{C0144D25-EE55-483B-B7B1-AFB4AC6C330F}" dt="2023-10-11T12:22:42.277" v="206" actId="1076"/>
          <ac:picMkLst>
            <pc:docMk/>
            <pc:sldMk cId="3811117861" sldId="1960"/>
            <ac:picMk id="11" creationId="{74C64446-1517-187D-F1FA-FD493F9C40DB}"/>
          </ac:picMkLst>
        </pc:picChg>
      </pc:sldChg>
      <pc:sldChg chg="addSp delSp modSp add mod ord">
        <pc:chgData name="Willigen, R.F. van der (Rob)" userId="b43bdd62-7b82-48e9-86cd-c7c10e260c14" providerId="ADAL" clId="{C0144D25-EE55-483B-B7B1-AFB4AC6C330F}" dt="2023-10-11T12:25:16.419" v="222" actId="1076"/>
        <pc:sldMkLst>
          <pc:docMk/>
          <pc:sldMk cId="2791595695" sldId="1961"/>
        </pc:sldMkLst>
        <pc:spChg chg="del">
          <ac:chgData name="Willigen, R.F. van der (Rob)" userId="b43bdd62-7b82-48e9-86cd-c7c10e260c14" providerId="ADAL" clId="{C0144D25-EE55-483B-B7B1-AFB4AC6C330F}" dt="2023-10-11T12:23:56.445" v="211" actId="478"/>
          <ac:spMkLst>
            <pc:docMk/>
            <pc:sldMk cId="2791595695" sldId="1961"/>
            <ac:spMk id="8" creationId="{00000000-0000-0000-0000-000000000000}"/>
          </ac:spMkLst>
        </pc:spChg>
        <pc:grpChg chg="del">
          <ac:chgData name="Willigen, R.F. van der (Rob)" userId="b43bdd62-7b82-48e9-86cd-c7c10e260c14" providerId="ADAL" clId="{C0144D25-EE55-483B-B7B1-AFB4AC6C330F}" dt="2023-10-11T12:23:56.445" v="211" actId="478"/>
          <ac:grpSpMkLst>
            <pc:docMk/>
            <pc:sldMk cId="2791595695" sldId="1961"/>
            <ac:grpSpMk id="4" creationId="{00000000-0000-0000-0000-000000000000}"/>
          </ac:grpSpMkLst>
        </pc:grpChg>
        <pc:picChg chg="add mod modCrop">
          <ac:chgData name="Willigen, R.F. van der (Rob)" userId="b43bdd62-7b82-48e9-86cd-c7c10e260c14" providerId="ADAL" clId="{C0144D25-EE55-483B-B7B1-AFB4AC6C330F}" dt="2023-10-11T12:24:37.746" v="216" actId="1076"/>
          <ac:picMkLst>
            <pc:docMk/>
            <pc:sldMk cId="2791595695" sldId="1961"/>
            <ac:picMk id="3" creationId="{77C363CA-24A8-B476-711D-2F77AAD991EF}"/>
          </ac:picMkLst>
        </pc:picChg>
        <pc:picChg chg="add mod">
          <ac:chgData name="Willigen, R.F. van der (Rob)" userId="b43bdd62-7b82-48e9-86cd-c7c10e260c14" providerId="ADAL" clId="{C0144D25-EE55-483B-B7B1-AFB4AC6C330F}" dt="2023-10-11T12:24:25.565" v="214" actId="571"/>
          <ac:picMkLst>
            <pc:docMk/>
            <pc:sldMk cId="2791595695" sldId="1961"/>
            <ac:picMk id="7" creationId="{34ACC06F-3D88-ABC7-20A9-EF41ACAB3A97}"/>
          </ac:picMkLst>
        </pc:picChg>
        <pc:picChg chg="add mod">
          <ac:chgData name="Willigen, R.F. van der (Rob)" userId="b43bdd62-7b82-48e9-86cd-c7c10e260c14" providerId="ADAL" clId="{C0144D25-EE55-483B-B7B1-AFB4AC6C330F}" dt="2023-10-11T12:24:58.674" v="220" actId="1076"/>
          <ac:picMkLst>
            <pc:docMk/>
            <pc:sldMk cId="2791595695" sldId="1961"/>
            <ac:picMk id="9" creationId="{15365913-6F4D-809B-8100-E6E8C6F4EABB}"/>
          </ac:picMkLst>
        </pc:picChg>
        <pc:picChg chg="add mod">
          <ac:chgData name="Willigen, R.F. van der (Rob)" userId="b43bdd62-7b82-48e9-86cd-c7c10e260c14" providerId="ADAL" clId="{C0144D25-EE55-483B-B7B1-AFB4AC6C330F}" dt="2023-10-11T12:25:16.419" v="222" actId="1076"/>
          <ac:picMkLst>
            <pc:docMk/>
            <pc:sldMk cId="2791595695" sldId="1961"/>
            <ac:picMk id="10" creationId="{81EB67A6-9612-8ACE-150A-D08290EBC6D4}"/>
          </ac:picMkLst>
        </pc:picChg>
      </pc:sldChg>
      <pc:sldChg chg="add del">
        <pc:chgData name="Willigen, R.F. van der (Rob)" userId="b43bdd62-7b82-48e9-86cd-c7c10e260c14" providerId="ADAL" clId="{C0144D25-EE55-483B-B7B1-AFB4AC6C330F}" dt="2023-10-11T13:00:14.407" v="337"/>
        <pc:sldMkLst>
          <pc:docMk/>
          <pc:sldMk cId="1152553735" sldId="1962"/>
        </pc:sldMkLst>
      </pc:sldChg>
      <pc:sldChg chg="add del">
        <pc:chgData name="Willigen, R.F. van der (Rob)" userId="b43bdd62-7b82-48e9-86cd-c7c10e260c14" providerId="ADAL" clId="{C0144D25-EE55-483B-B7B1-AFB4AC6C330F}" dt="2023-10-11T12:31:15.682" v="276" actId="47"/>
        <pc:sldMkLst>
          <pc:docMk/>
          <pc:sldMk cId="2027450006" sldId="1962"/>
        </pc:sldMkLst>
      </pc:sldChg>
      <pc:sldChg chg="addSp delSp add del mod">
        <pc:chgData name="Willigen, R.F. van der (Rob)" userId="b43bdd62-7b82-48e9-86cd-c7c10e260c14" providerId="ADAL" clId="{C0144D25-EE55-483B-B7B1-AFB4AC6C330F}" dt="2023-10-11T13:14:15.675" v="429" actId="47"/>
        <pc:sldMkLst>
          <pc:docMk/>
          <pc:sldMk cId="2565720490" sldId="1962"/>
        </pc:sldMkLst>
        <pc:spChg chg="del">
          <ac:chgData name="Willigen, R.F. van der (Rob)" userId="b43bdd62-7b82-48e9-86cd-c7c10e260c14" providerId="ADAL" clId="{C0144D25-EE55-483B-B7B1-AFB4AC6C330F}" dt="2023-10-11T13:12:43.085" v="420" actId="478"/>
          <ac:spMkLst>
            <pc:docMk/>
            <pc:sldMk cId="2565720490" sldId="1962"/>
            <ac:spMk id="2" creationId="{00000000-0000-0000-0000-000000000000}"/>
          </ac:spMkLst>
        </pc:spChg>
        <pc:spChg chg="add del">
          <ac:chgData name="Willigen, R.F. van der (Rob)" userId="b43bdd62-7b82-48e9-86cd-c7c10e260c14" providerId="ADAL" clId="{C0144D25-EE55-483B-B7B1-AFB4AC6C330F}" dt="2023-10-11T13:13:36.840" v="426"/>
          <ac:spMkLst>
            <pc:docMk/>
            <pc:sldMk cId="2565720490" sldId="1962"/>
            <ac:spMk id="3" creationId="{69048287-F902-2331-1639-31D77D975ADD}"/>
          </ac:spMkLst>
        </pc:spChg>
        <pc:spChg chg="add del">
          <ac:chgData name="Willigen, R.F. van der (Rob)" userId="b43bdd62-7b82-48e9-86cd-c7c10e260c14" providerId="ADAL" clId="{C0144D25-EE55-483B-B7B1-AFB4AC6C330F}" dt="2023-10-11T13:13:36.840" v="426"/>
          <ac:spMkLst>
            <pc:docMk/>
            <pc:sldMk cId="2565720490" sldId="1962"/>
            <ac:spMk id="5" creationId="{0136B99C-4565-2A17-CC3E-84F9C6BB7495}"/>
          </ac:spMkLst>
        </pc:spChg>
        <pc:picChg chg="add del">
          <ac:chgData name="Willigen, R.F. van der (Rob)" userId="b43bdd62-7b82-48e9-86cd-c7c10e260c14" providerId="ADAL" clId="{C0144D25-EE55-483B-B7B1-AFB4AC6C330F}" dt="2023-10-11T13:13:36.840" v="426"/>
          <ac:picMkLst>
            <pc:docMk/>
            <pc:sldMk cId="2565720490" sldId="1962"/>
            <ac:picMk id="3074" creationId="{C783E7E7-DCF5-2EB8-8827-CA41DA6966A9}"/>
          </ac:picMkLst>
        </pc:picChg>
        <pc:picChg chg="add del">
          <ac:chgData name="Willigen, R.F. van der (Rob)" userId="b43bdd62-7b82-48e9-86cd-c7c10e260c14" providerId="ADAL" clId="{C0144D25-EE55-483B-B7B1-AFB4AC6C330F}" dt="2023-10-11T13:13:36.840" v="426"/>
          <ac:picMkLst>
            <pc:docMk/>
            <pc:sldMk cId="2565720490" sldId="1962"/>
            <ac:picMk id="3075" creationId="{E6A6D9E0-F603-54DB-C510-DE8BE0862B73}"/>
          </ac:picMkLst>
        </pc:picChg>
        <pc:picChg chg="add del">
          <ac:chgData name="Willigen, R.F. van der (Rob)" userId="b43bdd62-7b82-48e9-86cd-c7c10e260c14" providerId="ADAL" clId="{C0144D25-EE55-483B-B7B1-AFB4AC6C330F}" dt="2023-10-11T13:13:36.840" v="426"/>
          <ac:picMkLst>
            <pc:docMk/>
            <pc:sldMk cId="2565720490" sldId="1962"/>
            <ac:picMk id="3077" creationId="{42914B1F-A2D0-C2A6-BACD-FAF8608AEE0C}"/>
          </ac:picMkLst>
        </pc:picChg>
        <pc:picChg chg="add del">
          <ac:chgData name="Willigen, R.F. van der (Rob)" userId="b43bdd62-7b82-48e9-86cd-c7c10e260c14" providerId="ADAL" clId="{C0144D25-EE55-483B-B7B1-AFB4AC6C330F}" dt="2023-10-11T13:13:36.840" v="426"/>
          <ac:picMkLst>
            <pc:docMk/>
            <pc:sldMk cId="2565720490" sldId="1962"/>
            <ac:picMk id="3078" creationId="{BF82BC16-42F7-9BE0-712D-A3089529CD4F}"/>
          </ac:picMkLst>
        </pc:picChg>
        <pc:picChg chg="add del">
          <ac:chgData name="Willigen, R.F. van der (Rob)" userId="b43bdd62-7b82-48e9-86cd-c7c10e260c14" providerId="ADAL" clId="{C0144D25-EE55-483B-B7B1-AFB4AC6C330F}" dt="2023-10-11T13:13:36.840" v="426"/>
          <ac:picMkLst>
            <pc:docMk/>
            <pc:sldMk cId="2565720490" sldId="1962"/>
            <ac:picMk id="3079" creationId="{D8CC58DE-4C2A-7DE0-F8C8-3052D3ECEC40}"/>
          </ac:picMkLst>
        </pc:picChg>
      </pc:sldChg>
      <pc:sldChg chg="addSp delSp modSp add mod ord">
        <pc:chgData name="Willigen, R.F. van der (Rob)" userId="b43bdd62-7b82-48e9-86cd-c7c10e260c14" providerId="ADAL" clId="{C0144D25-EE55-483B-B7B1-AFB4AC6C330F}" dt="2023-10-11T13:24:39.529" v="468"/>
        <pc:sldMkLst>
          <pc:docMk/>
          <pc:sldMk cId="1720877482" sldId="1963"/>
        </pc:sldMkLst>
        <pc:spChg chg="del">
          <ac:chgData name="Willigen, R.F. van der (Rob)" userId="b43bdd62-7b82-48e9-86cd-c7c10e260c14" providerId="ADAL" clId="{C0144D25-EE55-483B-B7B1-AFB4AC6C330F}" dt="2023-10-11T13:06:51.542" v="392" actId="478"/>
          <ac:spMkLst>
            <pc:docMk/>
            <pc:sldMk cId="1720877482" sldId="1963"/>
            <ac:spMk id="2" creationId="{00000000-0000-0000-0000-000000000000}"/>
          </ac:spMkLst>
        </pc:spChg>
        <pc:spChg chg="add mod">
          <ac:chgData name="Willigen, R.F. van der (Rob)" userId="b43bdd62-7b82-48e9-86cd-c7c10e260c14" providerId="ADAL" clId="{C0144D25-EE55-483B-B7B1-AFB4AC6C330F}" dt="2023-10-11T13:10:42.261" v="408" actId="1076"/>
          <ac:spMkLst>
            <pc:docMk/>
            <pc:sldMk cId="1720877482" sldId="1963"/>
            <ac:spMk id="5" creationId="{A45E778A-A527-CD7B-7383-FE4B0C6316C8}"/>
          </ac:spMkLst>
        </pc:spChg>
        <pc:spChg chg="add mod">
          <ac:chgData name="Willigen, R.F. van der (Rob)" userId="b43bdd62-7b82-48e9-86cd-c7c10e260c14" providerId="ADAL" clId="{C0144D25-EE55-483B-B7B1-AFB4AC6C330F}" dt="2023-10-11T13:11:18.773" v="415" actId="1076"/>
          <ac:spMkLst>
            <pc:docMk/>
            <pc:sldMk cId="1720877482" sldId="1963"/>
            <ac:spMk id="7" creationId="{5822EC57-7BFB-BCF4-A304-5FFF348B54A0}"/>
          </ac:spMkLst>
        </pc:spChg>
        <pc:spChg chg="add mod">
          <ac:chgData name="Willigen, R.F. van der (Rob)" userId="b43bdd62-7b82-48e9-86cd-c7c10e260c14" providerId="ADAL" clId="{C0144D25-EE55-483B-B7B1-AFB4AC6C330F}" dt="2023-10-11T13:11:32.572" v="419" actId="1076"/>
          <ac:spMkLst>
            <pc:docMk/>
            <pc:sldMk cId="1720877482" sldId="1963"/>
            <ac:spMk id="9" creationId="{5FB98BF9-FB7F-5B21-902E-87370119687B}"/>
          </ac:spMkLst>
        </pc:spChg>
        <pc:picChg chg="add mod">
          <ac:chgData name="Willigen, R.F. van der (Rob)" userId="b43bdd62-7b82-48e9-86cd-c7c10e260c14" providerId="ADAL" clId="{C0144D25-EE55-483B-B7B1-AFB4AC6C330F}" dt="2023-10-11T13:09:37.804" v="400" actId="1076"/>
          <ac:picMkLst>
            <pc:docMk/>
            <pc:sldMk cId="1720877482" sldId="1963"/>
            <ac:picMk id="1026" creationId="{278C21E8-3F18-5C76-89A0-B9581593F66B}"/>
          </ac:picMkLst>
        </pc:picChg>
        <pc:picChg chg="add mod">
          <ac:chgData name="Willigen, R.F. van der (Rob)" userId="b43bdd62-7b82-48e9-86cd-c7c10e260c14" providerId="ADAL" clId="{C0144D25-EE55-483B-B7B1-AFB4AC6C330F}" dt="2023-10-11T13:11:14.197" v="414" actId="1076"/>
          <ac:picMkLst>
            <pc:docMk/>
            <pc:sldMk cId="1720877482" sldId="1963"/>
            <ac:picMk id="1028" creationId="{58896DBD-A85E-A710-BBEA-C6A90EF86B58}"/>
          </ac:picMkLst>
        </pc:picChg>
      </pc:sldChg>
      <pc:sldChg chg="addSp delSp add del">
        <pc:chgData name="Willigen, R.F. van der (Rob)" userId="b43bdd62-7b82-48e9-86cd-c7c10e260c14" providerId="ADAL" clId="{C0144D25-EE55-483B-B7B1-AFB4AC6C330F}" dt="2023-10-11T13:14:16.971" v="430" actId="47"/>
        <pc:sldMkLst>
          <pc:docMk/>
          <pc:sldMk cId="3627950919" sldId="1964"/>
        </pc:sldMkLst>
        <pc:spChg chg="add del">
          <ac:chgData name="Willigen, R.F. van der (Rob)" userId="b43bdd62-7b82-48e9-86cd-c7c10e260c14" providerId="ADAL" clId="{C0144D25-EE55-483B-B7B1-AFB4AC6C330F}" dt="2023-10-11T13:14:13.381" v="428"/>
          <ac:spMkLst>
            <pc:docMk/>
            <pc:sldMk cId="3627950919" sldId="1964"/>
            <ac:spMk id="2" creationId="{189AEA7D-BD05-ED85-9D10-4C5277B2769C}"/>
          </ac:spMkLst>
        </pc:spChg>
        <pc:spChg chg="add del">
          <ac:chgData name="Willigen, R.F. van der (Rob)" userId="b43bdd62-7b82-48e9-86cd-c7c10e260c14" providerId="ADAL" clId="{C0144D25-EE55-483B-B7B1-AFB4AC6C330F}" dt="2023-10-11T13:14:13.381" v="428"/>
          <ac:spMkLst>
            <pc:docMk/>
            <pc:sldMk cId="3627950919" sldId="1964"/>
            <ac:spMk id="3" creationId="{82F1E989-C5F5-95A9-3CEB-6791937C7B92}"/>
          </ac:spMkLst>
        </pc:spChg>
        <pc:picChg chg="add del">
          <ac:chgData name="Willigen, R.F. van der (Rob)" userId="b43bdd62-7b82-48e9-86cd-c7c10e260c14" providerId="ADAL" clId="{C0144D25-EE55-483B-B7B1-AFB4AC6C330F}" dt="2023-10-11T13:14:13.381" v="428"/>
          <ac:picMkLst>
            <pc:docMk/>
            <pc:sldMk cId="3627950919" sldId="1964"/>
            <ac:picMk id="4098" creationId="{0025DE80-BA37-96F9-0716-C2B03C3B3BC1}"/>
          </ac:picMkLst>
        </pc:picChg>
        <pc:picChg chg="add del">
          <ac:chgData name="Willigen, R.F. van der (Rob)" userId="b43bdd62-7b82-48e9-86cd-c7c10e260c14" providerId="ADAL" clId="{C0144D25-EE55-483B-B7B1-AFB4AC6C330F}" dt="2023-10-11T13:14:13.381" v="428"/>
          <ac:picMkLst>
            <pc:docMk/>
            <pc:sldMk cId="3627950919" sldId="1964"/>
            <ac:picMk id="4099" creationId="{3B10D97F-F15A-EF0C-286F-A8B748AE2E11}"/>
          </ac:picMkLst>
        </pc:picChg>
        <pc:picChg chg="add del">
          <ac:chgData name="Willigen, R.F. van der (Rob)" userId="b43bdd62-7b82-48e9-86cd-c7c10e260c14" providerId="ADAL" clId="{C0144D25-EE55-483B-B7B1-AFB4AC6C330F}" dt="2023-10-11T13:14:13.381" v="428"/>
          <ac:picMkLst>
            <pc:docMk/>
            <pc:sldMk cId="3627950919" sldId="1964"/>
            <ac:picMk id="4101" creationId="{5D35293E-9E2A-FFE6-74EE-9E476488097F}"/>
          </ac:picMkLst>
        </pc:picChg>
        <pc:picChg chg="add del">
          <ac:chgData name="Willigen, R.F. van der (Rob)" userId="b43bdd62-7b82-48e9-86cd-c7c10e260c14" providerId="ADAL" clId="{C0144D25-EE55-483B-B7B1-AFB4AC6C330F}" dt="2023-10-11T13:14:13.381" v="428"/>
          <ac:picMkLst>
            <pc:docMk/>
            <pc:sldMk cId="3627950919" sldId="1964"/>
            <ac:picMk id="4102" creationId="{D6F63008-81C8-A6DA-A937-459ACFA21999}"/>
          </ac:picMkLst>
        </pc:picChg>
        <pc:picChg chg="add del">
          <ac:chgData name="Willigen, R.F. van der (Rob)" userId="b43bdd62-7b82-48e9-86cd-c7c10e260c14" providerId="ADAL" clId="{C0144D25-EE55-483B-B7B1-AFB4AC6C330F}" dt="2023-10-11T13:14:13.381" v="428"/>
          <ac:picMkLst>
            <pc:docMk/>
            <pc:sldMk cId="3627950919" sldId="1964"/>
            <ac:picMk id="4103" creationId="{5C2584F3-7850-DDDC-634E-8580D6AFB880}"/>
          </ac:picMkLst>
        </pc:picChg>
      </pc:sldChg>
      <pc:sldChg chg="add del">
        <pc:chgData name="Willigen, R.F. van der (Rob)" userId="b43bdd62-7b82-48e9-86cd-c7c10e260c14" providerId="ADAL" clId="{C0144D25-EE55-483B-B7B1-AFB4AC6C330F}" dt="2023-10-11T13:14:18.914" v="431" actId="47"/>
        <pc:sldMkLst>
          <pc:docMk/>
          <pc:sldMk cId="2060625990" sldId="1965"/>
        </pc:sldMkLst>
      </pc:sldChg>
      <pc:sldChg chg="addSp delSp modSp add mod">
        <pc:chgData name="Willigen, R.F. van der (Rob)" userId="b43bdd62-7b82-48e9-86cd-c7c10e260c14" providerId="ADAL" clId="{C0144D25-EE55-483B-B7B1-AFB4AC6C330F}" dt="2023-10-11T13:24:16.110" v="466" actId="1076"/>
        <pc:sldMkLst>
          <pc:docMk/>
          <pc:sldMk cId="1426449489" sldId="1966"/>
        </pc:sldMkLst>
        <pc:spChg chg="add del mod">
          <ac:chgData name="Willigen, R.F. van der (Rob)" userId="b43bdd62-7b82-48e9-86cd-c7c10e260c14" providerId="ADAL" clId="{C0144D25-EE55-483B-B7B1-AFB4AC6C330F}" dt="2023-10-11T13:15:25.486" v="446" actId="478"/>
          <ac:spMkLst>
            <pc:docMk/>
            <pc:sldMk cId="1426449489" sldId="1966"/>
            <ac:spMk id="2" creationId="{BC5739EE-A79C-C7CF-8C05-0FF48F7CCE5E}"/>
          </ac:spMkLst>
        </pc:spChg>
        <pc:spChg chg="add">
          <ac:chgData name="Willigen, R.F. van der (Rob)" userId="b43bdd62-7b82-48e9-86cd-c7c10e260c14" providerId="ADAL" clId="{C0144D25-EE55-483B-B7B1-AFB4AC6C330F}" dt="2023-10-11T13:13:09.085" v="424"/>
          <ac:spMkLst>
            <pc:docMk/>
            <pc:sldMk cId="1426449489" sldId="1966"/>
            <ac:spMk id="3" creationId="{6F7D65D7-C7D9-A289-55CE-1476D559E6A5}"/>
          </ac:spMkLst>
        </pc:spChg>
        <pc:spChg chg="add mod">
          <ac:chgData name="Willigen, R.F. van der (Rob)" userId="b43bdd62-7b82-48e9-86cd-c7c10e260c14" providerId="ADAL" clId="{C0144D25-EE55-483B-B7B1-AFB4AC6C330F}" dt="2023-10-11T13:16:59.452" v="462" actId="14100"/>
          <ac:spMkLst>
            <pc:docMk/>
            <pc:sldMk cId="1426449489" sldId="1966"/>
            <ac:spMk id="6" creationId="{9E3F06A2-23D8-996D-E9B1-04A4C88FCAED}"/>
          </ac:spMkLst>
        </pc:spChg>
        <pc:picChg chg="add del">
          <ac:chgData name="Willigen, R.F. van der (Rob)" userId="b43bdd62-7b82-48e9-86cd-c7c10e260c14" providerId="ADAL" clId="{C0144D25-EE55-483B-B7B1-AFB4AC6C330F}" dt="2023-10-11T13:15:10.558" v="443" actId="478"/>
          <ac:picMkLst>
            <pc:docMk/>
            <pc:sldMk cId="1426449489" sldId="1966"/>
            <ac:picMk id="2050" creationId="{B3533529-2F6A-618E-1725-BCCA5AF9E372}"/>
          </ac:picMkLst>
        </pc:picChg>
        <pc:picChg chg="add del">
          <ac:chgData name="Willigen, R.F. van der (Rob)" userId="b43bdd62-7b82-48e9-86cd-c7c10e260c14" providerId="ADAL" clId="{C0144D25-EE55-483B-B7B1-AFB4AC6C330F}" dt="2023-10-11T13:15:12.159" v="444" actId="478"/>
          <ac:picMkLst>
            <pc:docMk/>
            <pc:sldMk cId="1426449489" sldId="1966"/>
            <ac:picMk id="2051" creationId="{83DEE60F-1068-756B-908D-652F408D32A5}"/>
          </ac:picMkLst>
        </pc:picChg>
        <pc:picChg chg="add">
          <ac:chgData name="Willigen, R.F. van der (Rob)" userId="b43bdd62-7b82-48e9-86cd-c7c10e260c14" providerId="ADAL" clId="{C0144D25-EE55-483B-B7B1-AFB4AC6C330F}" dt="2023-10-11T13:13:09.085" v="424"/>
          <ac:picMkLst>
            <pc:docMk/>
            <pc:sldMk cId="1426449489" sldId="1966"/>
            <ac:picMk id="2053" creationId="{4A8029FE-431E-C75F-5A92-EC7DD003EAC4}"/>
          </ac:picMkLst>
        </pc:picChg>
        <pc:picChg chg="add">
          <ac:chgData name="Willigen, R.F. van der (Rob)" userId="b43bdd62-7b82-48e9-86cd-c7c10e260c14" providerId="ADAL" clId="{C0144D25-EE55-483B-B7B1-AFB4AC6C330F}" dt="2023-10-11T13:13:09.085" v="424"/>
          <ac:picMkLst>
            <pc:docMk/>
            <pc:sldMk cId="1426449489" sldId="1966"/>
            <ac:picMk id="2054" creationId="{72B1A534-0800-532F-EBA0-26A9A519EFC1}"/>
          </ac:picMkLst>
        </pc:picChg>
        <pc:picChg chg="add">
          <ac:chgData name="Willigen, R.F. van der (Rob)" userId="b43bdd62-7b82-48e9-86cd-c7c10e260c14" providerId="ADAL" clId="{C0144D25-EE55-483B-B7B1-AFB4AC6C330F}" dt="2023-10-11T13:13:09.085" v="424"/>
          <ac:picMkLst>
            <pc:docMk/>
            <pc:sldMk cId="1426449489" sldId="1966"/>
            <ac:picMk id="2055" creationId="{A1313448-71D2-6BF9-0308-BECE6053C658}"/>
          </ac:picMkLst>
        </pc:picChg>
        <pc:picChg chg="add mod">
          <ac:chgData name="Willigen, R.F. van der (Rob)" userId="b43bdd62-7b82-48e9-86cd-c7c10e260c14" providerId="ADAL" clId="{C0144D25-EE55-483B-B7B1-AFB4AC6C330F}" dt="2023-10-11T13:24:16.110" v="466" actId="1076"/>
          <ac:picMkLst>
            <pc:docMk/>
            <pc:sldMk cId="1426449489" sldId="1966"/>
            <ac:picMk id="2057" creationId="{99349F76-4309-8AB0-9CBF-2F735B6BB2B5}"/>
          </ac:picMkLst>
        </pc:picChg>
      </pc:sldChg>
      <pc:sldChg chg="addSp delSp modSp add del mod">
        <pc:chgData name="Willigen, R.F. van der (Rob)" userId="b43bdd62-7b82-48e9-86cd-c7c10e260c14" providerId="ADAL" clId="{C0144D25-EE55-483B-B7B1-AFB4AC6C330F}" dt="2023-10-11T13:51:06.806" v="597" actId="2696"/>
        <pc:sldMkLst>
          <pc:docMk/>
          <pc:sldMk cId="2108962661" sldId="1967"/>
        </pc:sldMkLst>
        <pc:picChg chg="add del mod">
          <ac:chgData name="Willigen, R.F. van der (Rob)" userId="b43bdd62-7b82-48e9-86cd-c7c10e260c14" providerId="ADAL" clId="{C0144D25-EE55-483B-B7B1-AFB4AC6C330F}" dt="2023-10-11T13:50:43.375" v="596" actId="478"/>
          <ac:picMkLst>
            <pc:docMk/>
            <pc:sldMk cId="2108962661" sldId="1967"/>
            <ac:picMk id="5" creationId="{0F99E19E-06CD-0EF7-443B-CBE658600AA9}"/>
          </ac:picMkLst>
        </pc:picChg>
      </pc:sldChg>
      <pc:sldChg chg="addSp delSp modSp add del mod ord">
        <pc:chgData name="Willigen, R.F. van der (Rob)" userId="b43bdd62-7b82-48e9-86cd-c7c10e260c14" providerId="ADAL" clId="{C0144D25-EE55-483B-B7B1-AFB4AC6C330F}" dt="2023-10-11T14:14:14.974" v="698" actId="47"/>
        <pc:sldMkLst>
          <pc:docMk/>
          <pc:sldMk cId="535414313" sldId="1968"/>
        </pc:sldMkLst>
        <pc:spChg chg="mod">
          <ac:chgData name="Willigen, R.F. van der (Rob)" userId="b43bdd62-7b82-48e9-86cd-c7c10e260c14" providerId="ADAL" clId="{C0144D25-EE55-483B-B7B1-AFB4AC6C330F}" dt="2023-10-11T14:12:41.291" v="695" actId="6549"/>
          <ac:spMkLst>
            <pc:docMk/>
            <pc:sldMk cId="535414313" sldId="1968"/>
            <ac:spMk id="2" creationId="{BC5739EE-A79C-C7CF-8C05-0FF48F7CCE5E}"/>
          </ac:spMkLst>
        </pc:spChg>
        <pc:graphicFrameChg chg="add del mod">
          <ac:chgData name="Willigen, R.F. van der (Rob)" userId="b43bdd62-7b82-48e9-86cd-c7c10e260c14" providerId="ADAL" clId="{C0144D25-EE55-483B-B7B1-AFB4AC6C330F}" dt="2023-10-11T13:47:54.903" v="585"/>
          <ac:graphicFrameMkLst>
            <pc:docMk/>
            <pc:sldMk cId="535414313" sldId="1968"/>
            <ac:graphicFrameMk id="5" creationId="{7CB58753-34FE-7FAC-126F-3167C62D91A6}"/>
          </ac:graphicFrameMkLst>
        </pc:graphicFrameChg>
        <pc:picChg chg="add mod">
          <ac:chgData name="Willigen, R.F. van der (Rob)" userId="b43bdd62-7b82-48e9-86cd-c7c10e260c14" providerId="ADAL" clId="{C0144D25-EE55-483B-B7B1-AFB4AC6C330F}" dt="2023-10-11T13:47:55.824" v="588" actId="962"/>
          <ac:picMkLst>
            <pc:docMk/>
            <pc:sldMk cId="535414313" sldId="1968"/>
            <ac:picMk id="7" creationId="{11842278-08A0-5C81-1573-97E88A71CAB1}"/>
          </ac:picMkLst>
        </pc:picChg>
        <pc:picChg chg="del">
          <ac:chgData name="Willigen, R.F. van der (Rob)" userId="b43bdd62-7b82-48e9-86cd-c7c10e260c14" providerId="ADAL" clId="{C0144D25-EE55-483B-B7B1-AFB4AC6C330F}" dt="2023-10-11T14:12:21.671" v="684" actId="478"/>
          <ac:picMkLst>
            <pc:docMk/>
            <pc:sldMk cId="535414313" sldId="1968"/>
            <ac:picMk id="2050" creationId="{B3533529-2F6A-618E-1725-BCCA5AF9E372}"/>
          </ac:picMkLst>
        </pc:picChg>
      </pc:sldChg>
      <pc:sldChg chg="add del">
        <pc:chgData name="Willigen, R.F. van der (Rob)" userId="b43bdd62-7b82-48e9-86cd-c7c10e260c14" providerId="ADAL" clId="{C0144D25-EE55-483B-B7B1-AFB4AC6C330F}" dt="2023-10-11T13:51:14.067" v="598" actId="47"/>
        <pc:sldMkLst>
          <pc:docMk/>
          <pc:sldMk cId="1950113503" sldId="1969"/>
        </pc:sldMkLst>
      </pc:sldChg>
      <pc:sldChg chg="add del">
        <pc:chgData name="Willigen, R.F. van der (Rob)" userId="b43bdd62-7b82-48e9-86cd-c7c10e260c14" providerId="ADAL" clId="{C0144D25-EE55-483B-B7B1-AFB4AC6C330F}" dt="2023-10-11T13:51:16.121" v="599" actId="47"/>
        <pc:sldMkLst>
          <pc:docMk/>
          <pc:sldMk cId="2796708287" sldId="1970"/>
        </pc:sldMkLst>
      </pc:sldChg>
      <pc:sldChg chg="add del">
        <pc:chgData name="Willigen, R.F. van der (Rob)" userId="b43bdd62-7b82-48e9-86cd-c7c10e260c14" providerId="ADAL" clId="{C0144D25-EE55-483B-B7B1-AFB4AC6C330F}" dt="2023-10-11T13:51:21.825" v="603" actId="47"/>
        <pc:sldMkLst>
          <pc:docMk/>
          <pc:sldMk cId="1669684497" sldId="1971"/>
        </pc:sldMkLst>
      </pc:sldChg>
      <pc:sldChg chg="add del">
        <pc:chgData name="Willigen, R.F. van der (Rob)" userId="b43bdd62-7b82-48e9-86cd-c7c10e260c14" providerId="ADAL" clId="{C0144D25-EE55-483B-B7B1-AFB4AC6C330F}" dt="2023-10-11T13:51:22.929" v="604" actId="47"/>
        <pc:sldMkLst>
          <pc:docMk/>
          <pc:sldMk cId="48422004" sldId="1972"/>
        </pc:sldMkLst>
      </pc:sldChg>
      <pc:sldChg chg="add del">
        <pc:chgData name="Willigen, R.F. van der (Rob)" userId="b43bdd62-7b82-48e9-86cd-c7c10e260c14" providerId="ADAL" clId="{C0144D25-EE55-483B-B7B1-AFB4AC6C330F}" dt="2023-10-11T13:51:20.825" v="602" actId="47"/>
        <pc:sldMkLst>
          <pc:docMk/>
          <pc:sldMk cId="2112552645" sldId="1973"/>
        </pc:sldMkLst>
      </pc:sldChg>
      <pc:sldChg chg="add del">
        <pc:chgData name="Willigen, R.F. van der (Rob)" userId="b43bdd62-7b82-48e9-86cd-c7c10e260c14" providerId="ADAL" clId="{C0144D25-EE55-483B-B7B1-AFB4AC6C330F}" dt="2023-10-11T13:51:19.842" v="601" actId="47"/>
        <pc:sldMkLst>
          <pc:docMk/>
          <pc:sldMk cId="1916305767" sldId="1974"/>
        </pc:sldMkLst>
      </pc:sldChg>
      <pc:sldChg chg="add del">
        <pc:chgData name="Willigen, R.F. van der (Rob)" userId="b43bdd62-7b82-48e9-86cd-c7c10e260c14" providerId="ADAL" clId="{C0144D25-EE55-483B-B7B1-AFB4AC6C330F}" dt="2023-10-11T13:51:18.728" v="600" actId="47"/>
        <pc:sldMkLst>
          <pc:docMk/>
          <pc:sldMk cId="4142298327" sldId="1975"/>
        </pc:sldMkLst>
      </pc:sldChg>
      <pc:sldChg chg="modSp add mod ord">
        <pc:chgData name="Willigen, R.F. van der (Rob)" userId="b43bdd62-7b82-48e9-86cd-c7c10e260c14" providerId="ADAL" clId="{C0144D25-EE55-483B-B7B1-AFB4AC6C330F}" dt="2023-10-11T17:59:45.574" v="2222" actId="20577"/>
        <pc:sldMkLst>
          <pc:docMk/>
          <pc:sldMk cId="4025796160" sldId="1976"/>
        </pc:sldMkLst>
        <pc:spChg chg="mod">
          <ac:chgData name="Willigen, R.F. van der (Rob)" userId="b43bdd62-7b82-48e9-86cd-c7c10e260c14" providerId="ADAL" clId="{C0144D25-EE55-483B-B7B1-AFB4AC6C330F}" dt="2023-10-11T17:59:45.574" v="2222" actId="20577"/>
          <ac:spMkLst>
            <pc:docMk/>
            <pc:sldMk cId="4025796160" sldId="1976"/>
            <ac:spMk id="2" creationId="{00000000-0000-0000-0000-000000000000}"/>
          </ac:spMkLst>
        </pc:spChg>
      </pc:sldChg>
      <pc:sldChg chg="add">
        <pc:chgData name="Willigen, R.F. van der (Rob)" userId="b43bdd62-7b82-48e9-86cd-c7c10e260c14" providerId="ADAL" clId="{C0144D25-EE55-483B-B7B1-AFB4AC6C330F}" dt="2023-10-11T13:51:35.381" v="605"/>
        <pc:sldMkLst>
          <pc:docMk/>
          <pc:sldMk cId="1175589662" sldId="1977"/>
        </pc:sldMkLst>
      </pc:sldChg>
      <pc:sldChg chg="addSp modSp add ord">
        <pc:chgData name="Willigen, R.F. van der (Rob)" userId="b43bdd62-7b82-48e9-86cd-c7c10e260c14" providerId="ADAL" clId="{C0144D25-EE55-483B-B7B1-AFB4AC6C330F}" dt="2023-10-11T14:14:31.835" v="700"/>
        <pc:sldMkLst>
          <pc:docMk/>
          <pc:sldMk cId="1992859536" sldId="1978"/>
        </pc:sldMkLst>
        <pc:picChg chg="add mod">
          <ac:chgData name="Willigen, R.F. van der (Rob)" userId="b43bdd62-7b82-48e9-86cd-c7c10e260c14" providerId="ADAL" clId="{C0144D25-EE55-483B-B7B1-AFB4AC6C330F}" dt="2023-10-11T14:12:58.568" v="696"/>
          <ac:picMkLst>
            <pc:docMk/>
            <pc:sldMk cId="1992859536" sldId="1978"/>
            <ac:picMk id="2" creationId="{C8252A38-47E0-0424-72AA-49848658CC90}"/>
          </ac:picMkLst>
        </pc:picChg>
      </pc:sldChg>
      <pc:sldChg chg="addSp modSp add mod ord">
        <pc:chgData name="Willigen, R.F. van der (Rob)" userId="b43bdd62-7b82-48e9-86cd-c7c10e260c14" providerId="ADAL" clId="{C0144D25-EE55-483B-B7B1-AFB4AC6C330F}" dt="2023-10-11T14:06:05.083" v="671"/>
        <pc:sldMkLst>
          <pc:docMk/>
          <pc:sldMk cId="745606269" sldId="1979"/>
        </pc:sldMkLst>
        <pc:picChg chg="add mod">
          <ac:chgData name="Willigen, R.F. van der (Rob)" userId="b43bdd62-7b82-48e9-86cd-c7c10e260c14" providerId="ADAL" clId="{C0144D25-EE55-483B-B7B1-AFB4AC6C330F}" dt="2023-10-11T14:01:53.823" v="638" actId="1076"/>
          <ac:picMkLst>
            <pc:docMk/>
            <pc:sldMk cId="745606269" sldId="1979"/>
            <ac:picMk id="2" creationId="{A164DB7E-1F6D-7FE1-C8DC-34EC1289EB1F}"/>
          </ac:picMkLst>
        </pc:picChg>
        <pc:picChg chg="add mod">
          <ac:chgData name="Willigen, R.F. van der (Rob)" userId="b43bdd62-7b82-48e9-86cd-c7c10e260c14" providerId="ADAL" clId="{C0144D25-EE55-483B-B7B1-AFB4AC6C330F}" dt="2023-10-11T14:02:20.246" v="643" actId="1076"/>
          <ac:picMkLst>
            <pc:docMk/>
            <pc:sldMk cId="745606269" sldId="1979"/>
            <ac:picMk id="3" creationId="{C6766AC7-168C-D1DD-93B2-8EF13F87CEAD}"/>
          </ac:picMkLst>
        </pc:picChg>
      </pc:sldChg>
      <pc:sldChg chg="add del">
        <pc:chgData name="Willigen, R.F. van der (Rob)" userId="b43bdd62-7b82-48e9-86cd-c7c10e260c14" providerId="ADAL" clId="{C0144D25-EE55-483B-B7B1-AFB4AC6C330F}" dt="2023-10-11T13:59:21.980" v="627" actId="47"/>
        <pc:sldMkLst>
          <pc:docMk/>
          <pc:sldMk cId="2664748295" sldId="1980"/>
        </pc:sldMkLst>
      </pc:sldChg>
      <pc:sldChg chg="addSp modSp add mod ord">
        <pc:chgData name="Willigen, R.F. van der (Rob)" userId="b43bdd62-7b82-48e9-86cd-c7c10e260c14" providerId="ADAL" clId="{C0144D25-EE55-483B-B7B1-AFB4AC6C330F}" dt="2023-10-11T13:52:57.722" v="616"/>
        <pc:sldMkLst>
          <pc:docMk/>
          <pc:sldMk cId="1120579290" sldId="1981"/>
        </pc:sldMkLst>
        <pc:picChg chg="add mod">
          <ac:chgData name="Willigen, R.F. van der (Rob)" userId="b43bdd62-7b82-48e9-86cd-c7c10e260c14" providerId="ADAL" clId="{C0144D25-EE55-483B-B7B1-AFB4AC6C330F}" dt="2023-10-11T13:52:37.702" v="614" actId="1076"/>
          <ac:picMkLst>
            <pc:docMk/>
            <pc:sldMk cId="1120579290" sldId="1981"/>
            <ac:picMk id="2" creationId="{66BE88E7-E9D5-1528-88F9-5B4DAAD3CFEE}"/>
          </ac:picMkLst>
        </pc:picChg>
      </pc:sldChg>
      <pc:sldChg chg="addSp delSp modSp add mod">
        <pc:chgData name="Willigen, R.F. van der (Rob)" userId="b43bdd62-7b82-48e9-86cd-c7c10e260c14" providerId="ADAL" clId="{C0144D25-EE55-483B-B7B1-AFB4AC6C330F}" dt="2023-10-11T14:06:58.528" v="673" actId="478"/>
        <pc:sldMkLst>
          <pc:docMk/>
          <pc:sldMk cId="2416148703" sldId="1982"/>
        </pc:sldMkLst>
        <pc:spChg chg="add del">
          <ac:chgData name="Willigen, R.F. van der (Rob)" userId="b43bdd62-7b82-48e9-86cd-c7c10e260c14" providerId="ADAL" clId="{C0144D25-EE55-483B-B7B1-AFB4AC6C330F}" dt="2023-10-11T14:06:58.528" v="673" actId="478"/>
          <ac:spMkLst>
            <pc:docMk/>
            <pc:sldMk cId="2416148703" sldId="1982"/>
            <ac:spMk id="5" creationId="{FD1C541D-D221-37AD-3317-26D6D1C7F3F5}"/>
          </ac:spMkLst>
        </pc:spChg>
        <pc:picChg chg="del">
          <ac:chgData name="Willigen, R.F. van der (Rob)" userId="b43bdd62-7b82-48e9-86cd-c7c10e260c14" providerId="ADAL" clId="{C0144D25-EE55-483B-B7B1-AFB4AC6C330F}" dt="2023-10-11T13:57:23.399" v="618" actId="478"/>
          <ac:picMkLst>
            <pc:docMk/>
            <pc:sldMk cId="2416148703" sldId="1982"/>
            <ac:picMk id="2" creationId="{9A4CC8FC-C5DE-FA7A-8C83-6914E8F521AC}"/>
          </ac:picMkLst>
        </pc:picChg>
        <pc:picChg chg="add mod">
          <ac:chgData name="Willigen, R.F. van der (Rob)" userId="b43bdd62-7b82-48e9-86cd-c7c10e260c14" providerId="ADAL" clId="{C0144D25-EE55-483B-B7B1-AFB4AC6C330F}" dt="2023-10-11T13:57:49.223" v="621" actId="1076"/>
          <ac:picMkLst>
            <pc:docMk/>
            <pc:sldMk cId="2416148703" sldId="1982"/>
            <ac:picMk id="3" creationId="{0ACC3C51-7858-982E-E2FD-D4E18480519E}"/>
          </ac:picMkLst>
        </pc:picChg>
        <pc:picChg chg="add mod">
          <ac:chgData name="Willigen, R.F. van der (Rob)" userId="b43bdd62-7b82-48e9-86cd-c7c10e260c14" providerId="ADAL" clId="{C0144D25-EE55-483B-B7B1-AFB4AC6C330F}" dt="2023-10-11T13:58:41.384" v="624" actId="1076"/>
          <ac:picMkLst>
            <pc:docMk/>
            <pc:sldMk cId="2416148703" sldId="1982"/>
            <ac:picMk id="4" creationId="{0C317D2B-C4FD-A5B3-EDC8-D5611DCD0715}"/>
          </ac:picMkLst>
        </pc:picChg>
      </pc:sldChg>
      <pc:sldChg chg="addSp add ord">
        <pc:chgData name="Willigen, R.F. van der (Rob)" userId="b43bdd62-7b82-48e9-86cd-c7c10e260c14" providerId="ADAL" clId="{C0144D25-EE55-483B-B7B1-AFB4AC6C330F}" dt="2023-10-11T14:14:31.835" v="700"/>
        <pc:sldMkLst>
          <pc:docMk/>
          <pc:sldMk cId="772192742" sldId="1983"/>
        </pc:sldMkLst>
        <pc:picChg chg="add">
          <ac:chgData name="Willigen, R.F. van der (Rob)" userId="b43bdd62-7b82-48e9-86cd-c7c10e260c14" providerId="ADAL" clId="{C0144D25-EE55-483B-B7B1-AFB4AC6C330F}" dt="2023-10-11T14:14:08.628" v="697"/>
          <ac:picMkLst>
            <pc:docMk/>
            <pc:sldMk cId="772192742" sldId="1983"/>
            <ac:picMk id="2" creationId="{52BF6985-7513-0F0F-1C89-AA07A802A713}"/>
          </ac:picMkLst>
        </pc:picChg>
      </pc:sldChg>
      <pc:sldChg chg="addSp modSp add mod ord">
        <pc:chgData name="Willigen, R.F. van der (Rob)" userId="b43bdd62-7b82-48e9-86cd-c7c10e260c14" providerId="ADAL" clId="{C0144D25-EE55-483B-B7B1-AFB4AC6C330F}" dt="2023-10-11T14:25:48.191" v="715" actId="1076"/>
        <pc:sldMkLst>
          <pc:docMk/>
          <pc:sldMk cId="1323161057" sldId="1984"/>
        </pc:sldMkLst>
        <pc:picChg chg="add mod">
          <ac:chgData name="Willigen, R.F. van der (Rob)" userId="b43bdd62-7b82-48e9-86cd-c7c10e260c14" providerId="ADAL" clId="{C0144D25-EE55-483B-B7B1-AFB4AC6C330F}" dt="2023-10-11T14:24:45.632" v="706" actId="1076"/>
          <ac:picMkLst>
            <pc:docMk/>
            <pc:sldMk cId="1323161057" sldId="1984"/>
            <ac:picMk id="2" creationId="{E8ED6835-8060-29B2-9A71-4E0ED3BB8265}"/>
          </ac:picMkLst>
        </pc:picChg>
        <pc:picChg chg="add mod modCrop">
          <ac:chgData name="Willigen, R.F. van der (Rob)" userId="b43bdd62-7b82-48e9-86cd-c7c10e260c14" providerId="ADAL" clId="{C0144D25-EE55-483B-B7B1-AFB4AC6C330F}" dt="2023-10-11T14:25:48.191" v="715" actId="1076"/>
          <ac:picMkLst>
            <pc:docMk/>
            <pc:sldMk cId="1323161057" sldId="1984"/>
            <ac:picMk id="3" creationId="{6490C2CC-570B-2377-87EC-AB9704159F8E}"/>
          </ac:picMkLst>
        </pc:picChg>
      </pc:sldChg>
      <pc:sldChg chg="addSp delSp modSp add mod ord">
        <pc:chgData name="Willigen, R.F. van der (Rob)" userId="b43bdd62-7b82-48e9-86cd-c7c10e260c14" providerId="ADAL" clId="{C0144D25-EE55-483B-B7B1-AFB4AC6C330F}" dt="2023-10-11T17:44:43.813" v="2104" actId="1076"/>
        <pc:sldMkLst>
          <pc:docMk/>
          <pc:sldMk cId="1452294135" sldId="1985"/>
        </pc:sldMkLst>
        <pc:spChg chg="add mod">
          <ac:chgData name="Willigen, R.F. van der (Rob)" userId="b43bdd62-7b82-48e9-86cd-c7c10e260c14" providerId="ADAL" clId="{C0144D25-EE55-483B-B7B1-AFB4AC6C330F}" dt="2023-10-11T17:44:43.813" v="2104" actId="1076"/>
          <ac:spMkLst>
            <pc:docMk/>
            <pc:sldMk cId="1452294135" sldId="1985"/>
            <ac:spMk id="2" creationId="{D68C4C6F-DB41-3D82-B3ED-755608914467}"/>
          </ac:spMkLst>
        </pc:spChg>
        <pc:picChg chg="add mod">
          <ac:chgData name="Willigen, R.F. van der (Rob)" userId="b43bdd62-7b82-48e9-86cd-c7c10e260c14" providerId="ADAL" clId="{C0144D25-EE55-483B-B7B1-AFB4AC6C330F}" dt="2023-10-11T14:47:03.473" v="1495" actId="1076"/>
          <ac:picMkLst>
            <pc:docMk/>
            <pc:sldMk cId="1452294135" sldId="1985"/>
            <ac:picMk id="14338" creationId="{66721BE7-E866-327C-25AC-737032A72442}"/>
          </ac:picMkLst>
        </pc:picChg>
        <pc:picChg chg="add del mod">
          <ac:chgData name="Willigen, R.F. van der (Rob)" userId="b43bdd62-7b82-48e9-86cd-c7c10e260c14" providerId="ADAL" clId="{C0144D25-EE55-483B-B7B1-AFB4AC6C330F}" dt="2023-10-11T14:46:38.250" v="1489" actId="478"/>
          <ac:picMkLst>
            <pc:docMk/>
            <pc:sldMk cId="1452294135" sldId="1985"/>
            <ac:picMk id="14340" creationId="{E87B3CB7-2504-180F-E622-665E35F256A5}"/>
          </ac:picMkLst>
        </pc:picChg>
        <pc:picChg chg="add mod">
          <ac:chgData name="Willigen, R.F. van der (Rob)" userId="b43bdd62-7b82-48e9-86cd-c7c10e260c14" providerId="ADAL" clId="{C0144D25-EE55-483B-B7B1-AFB4AC6C330F}" dt="2023-10-11T14:46:59.992" v="1494" actId="1076"/>
          <ac:picMkLst>
            <pc:docMk/>
            <pc:sldMk cId="1452294135" sldId="1985"/>
            <ac:picMk id="14342" creationId="{35FE3073-1B71-C27B-2C52-634FE8358A9B}"/>
          </ac:picMkLst>
        </pc:picChg>
      </pc:sldChg>
      <pc:sldChg chg="addSp delSp modSp add mod">
        <pc:chgData name="Willigen, R.F. van der (Rob)" userId="b43bdd62-7b82-48e9-86cd-c7c10e260c14" providerId="ADAL" clId="{C0144D25-EE55-483B-B7B1-AFB4AC6C330F}" dt="2023-10-11T17:17:22.109" v="1808" actId="1076"/>
        <pc:sldMkLst>
          <pc:docMk/>
          <pc:sldMk cId="1245513384" sldId="1986"/>
        </pc:sldMkLst>
        <pc:spChg chg="add mod">
          <ac:chgData name="Willigen, R.F. van der (Rob)" userId="b43bdd62-7b82-48e9-86cd-c7c10e260c14" providerId="ADAL" clId="{C0144D25-EE55-483B-B7B1-AFB4AC6C330F}" dt="2023-10-11T17:17:03.969" v="1804" actId="1076"/>
          <ac:spMkLst>
            <pc:docMk/>
            <pc:sldMk cId="1245513384" sldId="1986"/>
            <ac:spMk id="3" creationId="{CD092CD6-563C-D7EF-7F80-04BE0B57B652}"/>
          </ac:spMkLst>
        </pc:spChg>
        <pc:picChg chg="add del mod">
          <ac:chgData name="Willigen, R.F. van der (Rob)" userId="b43bdd62-7b82-48e9-86cd-c7c10e260c14" providerId="ADAL" clId="{C0144D25-EE55-483B-B7B1-AFB4AC6C330F}" dt="2023-10-11T17:17:04.353" v="1805"/>
          <ac:picMkLst>
            <pc:docMk/>
            <pc:sldMk cId="1245513384" sldId="1986"/>
            <ac:picMk id="2050" creationId="{011F0635-90A4-437A-DBD7-67022E499E51}"/>
          </ac:picMkLst>
        </pc:picChg>
        <pc:picChg chg="add mod">
          <ac:chgData name="Willigen, R.F. van der (Rob)" userId="b43bdd62-7b82-48e9-86cd-c7c10e260c14" providerId="ADAL" clId="{C0144D25-EE55-483B-B7B1-AFB4AC6C330F}" dt="2023-10-11T17:17:22.109" v="1808" actId="1076"/>
          <ac:picMkLst>
            <pc:docMk/>
            <pc:sldMk cId="1245513384" sldId="1986"/>
            <ac:picMk id="2052" creationId="{6A14F3AC-7872-8414-4EAA-B7A2F0EE0955}"/>
          </ac:picMkLst>
        </pc:picChg>
      </pc:sldChg>
      <pc:sldChg chg="add">
        <pc:chgData name="Willigen, R.F. van der (Rob)" userId="b43bdd62-7b82-48e9-86cd-c7c10e260c14" providerId="ADAL" clId="{C0144D25-EE55-483B-B7B1-AFB4AC6C330F}" dt="2023-10-11T14:04:34.691" v="649"/>
        <pc:sldMkLst>
          <pc:docMk/>
          <pc:sldMk cId="2500261392" sldId="1987"/>
        </pc:sldMkLst>
      </pc:sldChg>
      <pc:sldChg chg="addSp delSp add del mod">
        <pc:chgData name="Willigen, R.F. van der (Rob)" userId="b43bdd62-7b82-48e9-86cd-c7c10e260c14" providerId="ADAL" clId="{C0144D25-EE55-483B-B7B1-AFB4AC6C330F}" dt="2023-10-11T14:11:54.465" v="680"/>
        <pc:sldMkLst>
          <pc:docMk/>
          <pc:sldMk cId="1957254067" sldId="1988"/>
        </pc:sldMkLst>
        <pc:picChg chg="add del">
          <ac:chgData name="Willigen, R.F. van der (Rob)" userId="b43bdd62-7b82-48e9-86cd-c7c10e260c14" providerId="ADAL" clId="{C0144D25-EE55-483B-B7B1-AFB4AC6C330F}" dt="2023-10-11T14:11:50.869" v="679" actId="478"/>
          <ac:picMkLst>
            <pc:docMk/>
            <pc:sldMk cId="1957254067" sldId="1988"/>
            <ac:picMk id="7" creationId="{11842278-08A0-5C81-1573-97E88A71CAB1}"/>
          </ac:picMkLst>
        </pc:picChg>
      </pc:sldChg>
      <pc:sldChg chg="modSp add mod ord">
        <pc:chgData name="Willigen, R.F. van der (Rob)" userId="b43bdd62-7b82-48e9-86cd-c7c10e260c14" providerId="ADAL" clId="{C0144D25-EE55-483B-B7B1-AFB4AC6C330F}" dt="2023-10-11T14:26:52.974" v="734" actId="313"/>
        <pc:sldMkLst>
          <pc:docMk/>
          <pc:sldMk cId="3023303571" sldId="1988"/>
        </pc:sldMkLst>
        <pc:spChg chg="mod">
          <ac:chgData name="Willigen, R.F. van der (Rob)" userId="b43bdd62-7b82-48e9-86cd-c7c10e260c14" providerId="ADAL" clId="{C0144D25-EE55-483B-B7B1-AFB4AC6C330F}" dt="2023-10-11T14:26:52.974" v="734" actId="313"/>
          <ac:spMkLst>
            <pc:docMk/>
            <pc:sldMk cId="3023303571" sldId="1988"/>
            <ac:spMk id="2" creationId="{00000000-0000-0000-0000-000000000000}"/>
          </ac:spMkLst>
        </pc:spChg>
      </pc:sldChg>
      <pc:sldChg chg="modSp add mod">
        <pc:chgData name="Willigen, R.F. van der (Rob)" userId="b43bdd62-7b82-48e9-86cd-c7c10e260c14" providerId="ADAL" clId="{C0144D25-EE55-483B-B7B1-AFB4AC6C330F}" dt="2023-10-11T14:49:32.745" v="1602" actId="20577"/>
        <pc:sldMkLst>
          <pc:docMk/>
          <pc:sldMk cId="2089752795" sldId="1989"/>
        </pc:sldMkLst>
        <pc:spChg chg="mod">
          <ac:chgData name="Willigen, R.F. van der (Rob)" userId="b43bdd62-7b82-48e9-86cd-c7c10e260c14" providerId="ADAL" clId="{C0144D25-EE55-483B-B7B1-AFB4AC6C330F}" dt="2023-10-11T14:39:23.921" v="1340" actId="207"/>
          <ac:spMkLst>
            <pc:docMk/>
            <pc:sldMk cId="2089752795" sldId="1989"/>
            <ac:spMk id="2" creationId="{00000000-0000-0000-0000-000000000000}"/>
          </ac:spMkLst>
        </pc:spChg>
        <pc:spChg chg="mod">
          <ac:chgData name="Willigen, R.F. van der (Rob)" userId="b43bdd62-7b82-48e9-86cd-c7c10e260c14" providerId="ADAL" clId="{C0144D25-EE55-483B-B7B1-AFB4AC6C330F}" dt="2023-10-11T14:49:32.745" v="1602" actId="20577"/>
          <ac:spMkLst>
            <pc:docMk/>
            <pc:sldMk cId="2089752795" sldId="1989"/>
            <ac:spMk id="3" creationId="{00000000-0000-0000-0000-000000000000}"/>
          </ac:spMkLst>
        </pc:spChg>
        <pc:grpChg chg="mod">
          <ac:chgData name="Willigen, R.F. van der (Rob)" userId="b43bdd62-7b82-48e9-86cd-c7c10e260c14" providerId="ADAL" clId="{C0144D25-EE55-483B-B7B1-AFB4AC6C330F}" dt="2023-10-11T14:34:58.192" v="1240" actId="14100"/>
          <ac:grpSpMkLst>
            <pc:docMk/>
            <pc:sldMk cId="2089752795" sldId="1989"/>
            <ac:grpSpMk id="4" creationId="{24B97049-F8DD-8E98-C915-766281C8E5C2}"/>
          </ac:grpSpMkLst>
        </pc:grpChg>
      </pc:sldChg>
      <pc:sldChg chg="addSp delSp modSp add mod">
        <pc:chgData name="Willigen, R.F. van der (Rob)" userId="b43bdd62-7b82-48e9-86cd-c7c10e260c14" providerId="ADAL" clId="{C0144D25-EE55-483B-B7B1-AFB4AC6C330F}" dt="2023-10-11T17:44:30.545" v="2101" actId="21"/>
        <pc:sldMkLst>
          <pc:docMk/>
          <pc:sldMk cId="1625041731" sldId="1990"/>
        </pc:sldMkLst>
        <pc:spChg chg="mod">
          <ac:chgData name="Willigen, R.F. van der (Rob)" userId="b43bdd62-7b82-48e9-86cd-c7c10e260c14" providerId="ADAL" clId="{C0144D25-EE55-483B-B7B1-AFB4AC6C330F}" dt="2023-10-11T14:39:42.362" v="1348" actId="20577"/>
          <ac:spMkLst>
            <pc:docMk/>
            <pc:sldMk cId="1625041731" sldId="1990"/>
            <ac:spMk id="2" creationId="{00000000-0000-0000-0000-000000000000}"/>
          </ac:spMkLst>
        </pc:spChg>
        <pc:spChg chg="mod">
          <ac:chgData name="Willigen, R.F. van der (Rob)" userId="b43bdd62-7b82-48e9-86cd-c7c10e260c14" providerId="ADAL" clId="{C0144D25-EE55-483B-B7B1-AFB4AC6C330F}" dt="2023-10-11T17:39:40.944" v="2047" actId="20577"/>
          <ac:spMkLst>
            <pc:docMk/>
            <pc:sldMk cId="1625041731" sldId="1990"/>
            <ac:spMk id="3" creationId="{00000000-0000-0000-0000-000000000000}"/>
          </ac:spMkLst>
        </pc:spChg>
        <pc:spChg chg="add del mod">
          <ac:chgData name="Willigen, R.F. van der (Rob)" userId="b43bdd62-7b82-48e9-86cd-c7c10e260c14" providerId="ADAL" clId="{C0144D25-EE55-483B-B7B1-AFB4AC6C330F}" dt="2023-10-11T17:44:30.545" v="2101" actId="21"/>
          <ac:spMkLst>
            <pc:docMk/>
            <pc:sldMk cId="1625041731" sldId="1990"/>
            <ac:spMk id="8" creationId="{26C37700-7113-7277-DF1E-35A823CCFADB}"/>
          </ac:spMkLst>
        </pc:spChg>
        <pc:grpChg chg="mod">
          <ac:chgData name="Willigen, R.F. van der (Rob)" userId="b43bdd62-7b82-48e9-86cd-c7c10e260c14" providerId="ADAL" clId="{C0144D25-EE55-483B-B7B1-AFB4AC6C330F}" dt="2023-10-11T14:43:45.097" v="1465" actId="1076"/>
          <ac:grpSpMkLst>
            <pc:docMk/>
            <pc:sldMk cId="1625041731" sldId="1990"/>
            <ac:grpSpMk id="4" creationId="{24B97049-F8DD-8E98-C915-766281C8E5C2}"/>
          </ac:grpSpMkLst>
        </pc:grpChg>
      </pc:sldChg>
      <pc:sldChg chg="add del">
        <pc:chgData name="Willigen, R.F. van der (Rob)" userId="b43bdd62-7b82-48e9-86cd-c7c10e260c14" providerId="ADAL" clId="{C0144D25-EE55-483B-B7B1-AFB4AC6C330F}" dt="2023-10-11T14:39:30.049" v="1341" actId="47"/>
        <pc:sldMkLst>
          <pc:docMk/>
          <pc:sldMk cId="4162237273" sldId="1990"/>
        </pc:sldMkLst>
      </pc:sldChg>
      <pc:sldChg chg="add del">
        <pc:chgData name="Willigen, R.F. van der (Rob)" userId="b43bdd62-7b82-48e9-86cd-c7c10e260c14" providerId="ADAL" clId="{C0144D25-EE55-483B-B7B1-AFB4AC6C330F}" dt="2023-10-11T16:27:54.249" v="1697" actId="47"/>
        <pc:sldMkLst>
          <pc:docMk/>
          <pc:sldMk cId="1928486124" sldId="1991"/>
        </pc:sldMkLst>
      </pc:sldChg>
      <pc:sldChg chg="addSp modSp add mod ord">
        <pc:chgData name="Willigen, R.F. van der (Rob)" userId="b43bdd62-7b82-48e9-86cd-c7c10e260c14" providerId="ADAL" clId="{C0144D25-EE55-483B-B7B1-AFB4AC6C330F}" dt="2023-10-11T17:29:35.168" v="1911"/>
        <pc:sldMkLst>
          <pc:docMk/>
          <pc:sldMk cId="3067417646" sldId="1991"/>
        </pc:sldMkLst>
        <pc:spChg chg="add mod">
          <ac:chgData name="Willigen, R.F. van der (Rob)" userId="b43bdd62-7b82-48e9-86cd-c7c10e260c14" providerId="ADAL" clId="{C0144D25-EE55-483B-B7B1-AFB4AC6C330F}" dt="2023-10-11T17:29:27.215" v="1909" actId="207"/>
          <ac:spMkLst>
            <pc:docMk/>
            <pc:sldMk cId="3067417646" sldId="1991"/>
            <ac:spMk id="3" creationId="{B9521E8F-2CCA-C399-537D-F452BF31ACF3}"/>
          </ac:spMkLst>
        </pc:spChg>
        <pc:picChg chg="add mod">
          <ac:chgData name="Willigen, R.F. van der (Rob)" userId="b43bdd62-7b82-48e9-86cd-c7c10e260c14" providerId="ADAL" clId="{C0144D25-EE55-483B-B7B1-AFB4AC6C330F}" dt="2023-10-11T17:28:56.773" v="1902" actId="1076"/>
          <ac:picMkLst>
            <pc:docMk/>
            <pc:sldMk cId="3067417646" sldId="1991"/>
            <ac:picMk id="6146" creationId="{C06F6017-FE64-DDA6-7384-89FF12B9D541}"/>
          </ac:picMkLst>
        </pc:picChg>
      </pc:sldChg>
      <pc:sldChg chg="add del">
        <pc:chgData name="Willigen, R.F. van der (Rob)" userId="b43bdd62-7b82-48e9-86cd-c7c10e260c14" providerId="ADAL" clId="{C0144D25-EE55-483B-B7B1-AFB4AC6C330F}" dt="2023-10-11T16:28:02.321" v="1698" actId="47"/>
        <pc:sldMkLst>
          <pc:docMk/>
          <pc:sldMk cId="1776302223" sldId="1992"/>
        </pc:sldMkLst>
      </pc:sldChg>
      <pc:sldChg chg="addSp delSp modSp add mod ord">
        <pc:chgData name="Willigen, R.F. van der (Rob)" userId="b43bdd62-7b82-48e9-86cd-c7c10e260c14" providerId="ADAL" clId="{C0144D25-EE55-483B-B7B1-AFB4AC6C330F}" dt="2023-10-11T18:12:25.163" v="2352"/>
        <pc:sldMkLst>
          <pc:docMk/>
          <pc:sldMk cId="4045131426" sldId="1992"/>
        </pc:sldMkLst>
        <pc:spChg chg="add mod">
          <ac:chgData name="Willigen, R.F. van der (Rob)" userId="b43bdd62-7b82-48e9-86cd-c7c10e260c14" providerId="ADAL" clId="{C0144D25-EE55-483B-B7B1-AFB4AC6C330F}" dt="2023-10-11T17:58:55.614" v="2199" actId="1076"/>
          <ac:spMkLst>
            <pc:docMk/>
            <pc:sldMk cId="4045131426" sldId="1992"/>
            <ac:spMk id="5" creationId="{1AC681A2-4932-877B-7700-14C2DAA268F0}"/>
          </ac:spMkLst>
        </pc:spChg>
        <pc:spChg chg="mod">
          <ac:chgData name="Willigen, R.F. van der (Rob)" userId="b43bdd62-7b82-48e9-86cd-c7c10e260c14" providerId="ADAL" clId="{C0144D25-EE55-483B-B7B1-AFB4AC6C330F}" dt="2023-10-11T18:00:51.996" v="2233"/>
          <ac:spMkLst>
            <pc:docMk/>
            <pc:sldMk cId="4045131426" sldId="1992"/>
            <ac:spMk id="7" creationId="{36CD08E4-C60E-3D7C-D151-275F76816DA6}"/>
          </ac:spMkLst>
        </pc:spChg>
        <pc:spChg chg="mod">
          <ac:chgData name="Willigen, R.F. van der (Rob)" userId="b43bdd62-7b82-48e9-86cd-c7c10e260c14" providerId="ADAL" clId="{C0144D25-EE55-483B-B7B1-AFB4AC6C330F}" dt="2023-10-11T18:00:51.996" v="2233"/>
          <ac:spMkLst>
            <pc:docMk/>
            <pc:sldMk cId="4045131426" sldId="1992"/>
            <ac:spMk id="8" creationId="{5C987A5E-C302-3C0A-BEB2-8923E3ABF47E}"/>
          </ac:spMkLst>
        </pc:spChg>
        <pc:spChg chg="add mod">
          <ac:chgData name="Willigen, R.F. van der (Rob)" userId="b43bdd62-7b82-48e9-86cd-c7c10e260c14" providerId="ADAL" clId="{C0144D25-EE55-483B-B7B1-AFB4AC6C330F}" dt="2023-10-11T18:03:00.534" v="2292" actId="1076"/>
          <ac:spMkLst>
            <pc:docMk/>
            <pc:sldMk cId="4045131426" sldId="1992"/>
            <ac:spMk id="9" creationId="{B07D0F75-0FB7-2716-C2D6-C8D9DA37DE06}"/>
          </ac:spMkLst>
        </pc:spChg>
        <pc:grpChg chg="add mod">
          <ac:chgData name="Willigen, R.F. van der (Rob)" userId="b43bdd62-7b82-48e9-86cd-c7c10e260c14" providerId="ADAL" clId="{C0144D25-EE55-483B-B7B1-AFB4AC6C330F}" dt="2023-10-11T18:03:05.190" v="2293" actId="14100"/>
          <ac:grpSpMkLst>
            <pc:docMk/>
            <pc:sldMk cId="4045131426" sldId="1992"/>
            <ac:grpSpMk id="6" creationId="{EBD092A4-4706-DA30-5DCA-584F26C8FD87}"/>
          </ac:grpSpMkLst>
        </pc:grpChg>
        <pc:graphicFrameChg chg="add del mod">
          <ac:chgData name="Willigen, R.F. van der (Rob)" userId="b43bdd62-7b82-48e9-86cd-c7c10e260c14" providerId="ADAL" clId="{C0144D25-EE55-483B-B7B1-AFB4AC6C330F}" dt="2023-10-11T17:03:23.111" v="1769"/>
          <ac:graphicFrameMkLst>
            <pc:docMk/>
            <pc:sldMk cId="4045131426" sldId="1992"/>
            <ac:graphicFrameMk id="2" creationId="{E3C36D04-02ED-FBFD-823B-BBB95B207A9C}"/>
          </ac:graphicFrameMkLst>
        </pc:graphicFrameChg>
        <pc:picChg chg="mod ord">
          <ac:chgData name="Willigen, R.F. van der (Rob)" userId="b43bdd62-7b82-48e9-86cd-c7c10e260c14" providerId="ADAL" clId="{C0144D25-EE55-483B-B7B1-AFB4AC6C330F}" dt="2023-10-11T18:02:26.878" v="2264" actId="1076"/>
          <ac:picMkLst>
            <pc:docMk/>
            <pc:sldMk cId="4045131426" sldId="1992"/>
            <ac:picMk id="4" creationId="{615B9CF4-8011-27AD-63DA-333563528B4E}"/>
          </ac:picMkLst>
        </pc:picChg>
        <pc:picChg chg="add mod">
          <ac:chgData name="Willigen, R.F. van der (Rob)" userId="b43bdd62-7b82-48e9-86cd-c7c10e260c14" providerId="ADAL" clId="{C0144D25-EE55-483B-B7B1-AFB4AC6C330F}" dt="2023-10-11T18:03:10.711" v="2294" actId="1076"/>
          <ac:picMkLst>
            <pc:docMk/>
            <pc:sldMk cId="4045131426" sldId="1992"/>
            <ac:picMk id="13314" creationId="{7220507B-E63A-161D-CC73-8009DCCB3AF1}"/>
          </ac:picMkLst>
        </pc:picChg>
      </pc:sldChg>
      <pc:sldChg chg="add del">
        <pc:chgData name="Willigen, R.F. van der (Rob)" userId="b43bdd62-7b82-48e9-86cd-c7c10e260c14" providerId="ADAL" clId="{C0144D25-EE55-483B-B7B1-AFB4AC6C330F}" dt="2023-10-11T16:28:03.066" v="1699" actId="47"/>
        <pc:sldMkLst>
          <pc:docMk/>
          <pc:sldMk cId="3451059516" sldId="1993"/>
        </pc:sldMkLst>
      </pc:sldChg>
      <pc:sldChg chg="addSp delSp modSp add mod ord">
        <pc:chgData name="Willigen, R.F. van der (Rob)" userId="b43bdd62-7b82-48e9-86cd-c7c10e260c14" providerId="ADAL" clId="{C0144D25-EE55-483B-B7B1-AFB4AC6C330F}" dt="2023-10-11T18:14:49.295" v="2375" actId="478"/>
        <pc:sldMkLst>
          <pc:docMk/>
          <pc:sldMk cId="3577447717" sldId="1993"/>
        </pc:sldMkLst>
        <pc:spChg chg="add mod">
          <ac:chgData name="Willigen, R.F. van der (Rob)" userId="b43bdd62-7b82-48e9-86cd-c7c10e260c14" providerId="ADAL" clId="{C0144D25-EE55-483B-B7B1-AFB4AC6C330F}" dt="2023-10-11T18:13:47.470" v="2366" actId="1076"/>
          <ac:spMkLst>
            <pc:docMk/>
            <pc:sldMk cId="3577447717" sldId="1993"/>
            <ac:spMk id="3" creationId="{60B5A629-5E3A-D3E3-F97A-4917C2BF9E1B}"/>
          </ac:spMkLst>
        </pc:spChg>
        <pc:spChg chg="add mod">
          <ac:chgData name="Willigen, R.F. van der (Rob)" userId="b43bdd62-7b82-48e9-86cd-c7c10e260c14" providerId="ADAL" clId="{C0144D25-EE55-483B-B7B1-AFB4AC6C330F}" dt="2023-10-11T18:00:19.237" v="2228" actId="1076"/>
          <ac:spMkLst>
            <pc:docMk/>
            <pc:sldMk cId="3577447717" sldId="1993"/>
            <ac:spMk id="5" creationId="{81AD725B-BE1D-4112-1FAA-302181D6AEB4}"/>
          </ac:spMkLst>
        </pc:spChg>
        <pc:spChg chg="mod">
          <ac:chgData name="Willigen, R.F. van der (Rob)" userId="b43bdd62-7b82-48e9-86cd-c7c10e260c14" providerId="ADAL" clId="{C0144D25-EE55-483B-B7B1-AFB4AC6C330F}" dt="2023-10-11T17:59:58.576" v="2223"/>
          <ac:spMkLst>
            <pc:docMk/>
            <pc:sldMk cId="3577447717" sldId="1993"/>
            <ac:spMk id="7" creationId="{6D69A409-787B-3A9D-CEF5-403B714BC12D}"/>
          </ac:spMkLst>
        </pc:spChg>
        <pc:spChg chg="mod">
          <ac:chgData name="Willigen, R.F. van der (Rob)" userId="b43bdd62-7b82-48e9-86cd-c7c10e260c14" providerId="ADAL" clId="{C0144D25-EE55-483B-B7B1-AFB4AC6C330F}" dt="2023-10-11T17:59:58.576" v="2223"/>
          <ac:spMkLst>
            <pc:docMk/>
            <pc:sldMk cId="3577447717" sldId="1993"/>
            <ac:spMk id="8" creationId="{EF8811A7-7BBD-757B-3930-FB7DCED844D3}"/>
          </ac:spMkLst>
        </pc:spChg>
        <pc:spChg chg="add del mod">
          <ac:chgData name="Willigen, R.F. van der (Rob)" userId="b43bdd62-7b82-48e9-86cd-c7c10e260c14" providerId="ADAL" clId="{C0144D25-EE55-483B-B7B1-AFB4AC6C330F}" dt="2023-10-11T18:14:49.295" v="2375" actId="478"/>
          <ac:spMkLst>
            <pc:docMk/>
            <pc:sldMk cId="3577447717" sldId="1993"/>
            <ac:spMk id="10" creationId="{7DAAF303-EE12-2EFA-1467-2C68F800C66D}"/>
          </ac:spMkLst>
        </pc:spChg>
        <pc:grpChg chg="add mod ord">
          <ac:chgData name="Willigen, R.F. van der (Rob)" userId="b43bdd62-7b82-48e9-86cd-c7c10e260c14" providerId="ADAL" clId="{C0144D25-EE55-483B-B7B1-AFB4AC6C330F}" dt="2023-10-11T18:00:10.712" v="2226" actId="167"/>
          <ac:grpSpMkLst>
            <pc:docMk/>
            <pc:sldMk cId="3577447717" sldId="1993"/>
            <ac:grpSpMk id="6" creationId="{83F0541A-5027-ACE5-71D1-27D997AB8F00}"/>
          </ac:grpSpMkLst>
        </pc:grpChg>
        <pc:picChg chg="mod">
          <ac:chgData name="Willigen, R.F. van der (Rob)" userId="b43bdd62-7b82-48e9-86cd-c7c10e260c14" providerId="ADAL" clId="{C0144D25-EE55-483B-B7B1-AFB4AC6C330F}" dt="2023-10-11T17:50:24.989" v="2167" actId="1076"/>
          <ac:picMkLst>
            <pc:docMk/>
            <pc:sldMk cId="3577447717" sldId="1993"/>
            <ac:picMk id="4" creationId="{615B9CF4-8011-27AD-63DA-333563528B4E}"/>
          </ac:picMkLst>
        </pc:picChg>
        <pc:picChg chg="add mod">
          <ac:chgData name="Willigen, R.F. van der (Rob)" userId="b43bdd62-7b82-48e9-86cd-c7c10e260c14" providerId="ADAL" clId="{C0144D25-EE55-483B-B7B1-AFB4AC6C330F}" dt="2023-10-11T18:13:41.927" v="2364" actId="1076"/>
          <ac:picMkLst>
            <pc:docMk/>
            <pc:sldMk cId="3577447717" sldId="1993"/>
            <ac:picMk id="11266" creationId="{839DDA79-7197-29FE-7F2A-B534423F0E61}"/>
          </ac:picMkLst>
        </pc:picChg>
        <pc:picChg chg="add del mod">
          <ac:chgData name="Willigen, R.F. van der (Rob)" userId="b43bdd62-7b82-48e9-86cd-c7c10e260c14" providerId="ADAL" clId="{C0144D25-EE55-483B-B7B1-AFB4AC6C330F}" dt="2023-10-11T18:14:46.185" v="2373" actId="478"/>
          <ac:picMkLst>
            <pc:docMk/>
            <pc:sldMk cId="3577447717" sldId="1993"/>
            <ac:picMk id="11268" creationId="{A06FA110-C377-C7E3-F6E3-6F5817FCA562}"/>
          </ac:picMkLst>
        </pc:picChg>
      </pc:sldChg>
      <pc:sldChg chg="add del">
        <pc:chgData name="Willigen, R.F. van der (Rob)" userId="b43bdd62-7b82-48e9-86cd-c7c10e260c14" providerId="ADAL" clId="{C0144D25-EE55-483B-B7B1-AFB4AC6C330F}" dt="2023-10-11T16:28:03.720" v="1700" actId="47"/>
        <pc:sldMkLst>
          <pc:docMk/>
          <pc:sldMk cId="1457262833" sldId="1994"/>
        </pc:sldMkLst>
      </pc:sldChg>
      <pc:sldChg chg="addSp delSp modSp add mod ord">
        <pc:chgData name="Willigen, R.F. van der (Rob)" userId="b43bdd62-7b82-48e9-86cd-c7c10e260c14" providerId="ADAL" clId="{C0144D25-EE55-483B-B7B1-AFB4AC6C330F}" dt="2023-10-11T17:42:37.918" v="2084" actId="478"/>
        <pc:sldMkLst>
          <pc:docMk/>
          <pc:sldMk cId="4168933694" sldId="1994"/>
        </pc:sldMkLst>
        <pc:spChg chg="add mod">
          <ac:chgData name="Willigen, R.F. van der (Rob)" userId="b43bdd62-7b82-48e9-86cd-c7c10e260c14" providerId="ADAL" clId="{C0144D25-EE55-483B-B7B1-AFB4AC6C330F}" dt="2023-10-11T17:37:02.150" v="2012" actId="14100"/>
          <ac:spMkLst>
            <pc:docMk/>
            <pc:sldMk cId="4168933694" sldId="1994"/>
            <ac:spMk id="3" creationId="{20C83091-6954-F025-99E7-FEC4441534CD}"/>
          </ac:spMkLst>
        </pc:spChg>
        <pc:spChg chg="add mod">
          <ac:chgData name="Willigen, R.F. van der (Rob)" userId="b43bdd62-7b82-48e9-86cd-c7c10e260c14" providerId="ADAL" clId="{C0144D25-EE55-483B-B7B1-AFB4AC6C330F}" dt="2023-10-11T17:38:11.372" v="2025" actId="1076"/>
          <ac:spMkLst>
            <pc:docMk/>
            <pc:sldMk cId="4168933694" sldId="1994"/>
            <ac:spMk id="6" creationId="{04920B64-ADF4-3F2F-451A-6B8723C8DD75}"/>
          </ac:spMkLst>
        </pc:spChg>
        <pc:spChg chg="add del">
          <ac:chgData name="Willigen, R.F. van der (Rob)" userId="b43bdd62-7b82-48e9-86cd-c7c10e260c14" providerId="ADAL" clId="{C0144D25-EE55-483B-B7B1-AFB4AC6C330F}" dt="2023-10-11T17:42:37.918" v="2084" actId="478"/>
          <ac:spMkLst>
            <pc:docMk/>
            <pc:sldMk cId="4168933694" sldId="1994"/>
            <ac:spMk id="8" creationId="{C8CF1F21-BBF7-1B5A-2B6A-C32BC0287BE7}"/>
          </ac:spMkLst>
        </pc:spChg>
        <pc:picChg chg="add mod">
          <ac:chgData name="Willigen, R.F. van der (Rob)" userId="b43bdd62-7b82-48e9-86cd-c7c10e260c14" providerId="ADAL" clId="{C0144D25-EE55-483B-B7B1-AFB4AC6C330F}" dt="2023-10-11T17:37:45.998" v="2020" actId="1076"/>
          <ac:picMkLst>
            <pc:docMk/>
            <pc:sldMk cId="4168933694" sldId="1994"/>
            <ac:picMk id="8194" creationId="{87097A7A-C111-E340-9BD0-8FF5E354F5BE}"/>
          </ac:picMkLst>
        </pc:picChg>
        <pc:picChg chg="add mod">
          <ac:chgData name="Willigen, R.F. van der (Rob)" userId="b43bdd62-7b82-48e9-86cd-c7c10e260c14" providerId="ADAL" clId="{C0144D25-EE55-483B-B7B1-AFB4AC6C330F}" dt="2023-10-11T17:37:49.813" v="2021" actId="1076"/>
          <ac:picMkLst>
            <pc:docMk/>
            <pc:sldMk cId="4168933694" sldId="1994"/>
            <ac:picMk id="8196" creationId="{ED7C2699-A46A-1379-6991-D16AC559A13D}"/>
          </ac:picMkLst>
        </pc:picChg>
      </pc:sldChg>
      <pc:sldChg chg="addSp modSp add ord">
        <pc:chgData name="Willigen, R.F. van der (Rob)" userId="b43bdd62-7b82-48e9-86cd-c7c10e260c14" providerId="ADAL" clId="{C0144D25-EE55-483B-B7B1-AFB4AC6C330F}" dt="2023-10-11T17:54:10.378" v="2186"/>
        <pc:sldMkLst>
          <pc:docMk/>
          <pc:sldMk cId="3207711021" sldId="1995"/>
        </pc:sldMkLst>
        <pc:spChg chg="add mod">
          <ac:chgData name="Willigen, R.F. van der (Rob)" userId="b43bdd62-7b82-48e9-86cd-c7c10e260c14" providerId="ADAL" clId="{C0144D25-EE55-483B-B7B1-AFB4AC6C330F}" dt="2023-10-11T17:54:01.017" v="2184"/>
          <ac:spMkLst>
            <pc:docMk/>
            <pc:sldMk cId="3207711021" sldId="1995"/>
            <ac:spMk id="2" creationId="{DAC41C2C-8C84-3DBB-DEF9-80151ED93003}"/>
          </ac:spMkLst>
        </pc:spChg>
        <pc:picChg chg="add mod">
          <ac:chgData name="Willigen, R.F. van der (Rob)" userId="b43bdd62-7b82-48e9-86cd-c7c10e260c14" providerId="ADAL" clId="{C0144D25-EE55-483B-B7B1-AFB4AC6C330F}" dt="2023-10-11T17:53:54.070" v="2183" actId="14100"/>
          <ac:picMkLst>
            <pc:docMk/>
            <pc:sldMk cId="3207711021" sldId="1995"/>
            <ac:picMk id="12290" creationId="{5FA8AACC-0A65-62D7-25E6-0542007575ED}"/>
          </ac:picMkLst>
        </pc:picChg>
      </pc:sldChg>
      <pc:sldChg chg="addSp delSp modSp add mod ord">
        <pc:chgData name="Willigen, R.F. van der (Rob)" userId="b43bdd62-7b82-48e9-86cd-c7c10e260c14" providerId="ADAL" clId="{C0144D25-EE55-483B-B7B1-AFB4AC6C330F}" dt="2023-10-11T17:27:26.888" v="1897"/>
        <pc:sldMkLst>
          <pc:docMk/>
          <pc:sldMk cId="1516414996" sldId="1996"/>
        </pc:sldMkLst>
        <pc:spChg chg="add mod">
          <ac:chgData name="Willigen, R.F. van der (Rob)" userId="b43bdd62-7b82-48e9-86cd-c7c10e260c14" providerId="ADAL" clId="{C0144D25-EE55-483B-B7B1-AFB4AC6C330F}" dt="2023-10-11T17:20:54.447" v="1837" actId="207"/>
          <ac:spMkLst>
            <pc:docMk/>
            <pc:sldMk cId="1516414996" sldId="1996"/>
            <ac:spMk id="5" creationId="{91DC1F6F-4200-414A-A890-4D2982CE9FB8}"/>
          </ac:spMkLst>
        </pc:spChg>
        <pc:spChg chg="add del mod">
          <ac:chgData name="Willigen, R.F. van der (Rob)" userId="b43bdd62-7b82-48e9-86cd-c7c10e260c14" providerId="ADAL" clId="{C0144D25-EE55-483B-B7B1-AFB4AC6C330F}" dt="2023-10-11T17:24:04.964" v="1839" actId="478"/>
          <ac:spMkLst>
            <pc:docMk/>
            <pc:sldMk cId="1516414996" sldId="1996"/>
            <ac:spMk id="6" creationId="{F39493A6-DEFE-A7F1-7742-74B71AF84B7C}"/>
          </ac:spMkLst>
        </pc:spChg>
        <pc:picChg chg="add mod">
          <ac:chgData name="Willigen, R.F. van der (Rob)" userId="b43bdd62-7b82-48e9-86cd-c7c10e260c14" providerId="ADAL" clId="{C0144D25-EE55-483B-B7B1-AFB4AC6C330F}" dt="2023-10-11T17:15:04.460" v="1787" actId="14100"/>
          <ac:picMkLst>
            <pc:docMk/>
            <pc:sldMk cId="1516414996" sldId="1996"/>
            <ac:picMk id="3" creationId="{B27475AC-820D-D4B5-16CA-88160ED0B32F}"/>
          </ac:picMkLst>
        </pc:picChg>
        <pc:picChg chg="add del">
          <ac:chgData name="Willigen, R.F. van der (Rob)" userId="b43bdd62-7b82-48e9-86cd-c7c10e260c14" providerId="ADAL" clId="{C0144D25-EE55-483B-B7B1-AFB4AC6C330F}" dt="2023-10-11T17:14:00.104" v="1781" actId="478"/>
          <ac:picMkLst>
            <pc:docMk/>
            <pc:sldMk cId="1516414996" sldId="1996"/>
            <ac:picMk id="1026" creationId="{867DB73B-E6BA-9A15-95A0-3925B404DAC6}"/>
          </ac:picMkLst>
        </pc:picChg>
      </pc:sldChg>
      <pc:sldChg chg="addSp delSp modSp add">
        <pc:chgData name="Willigen, R.F. van der (Rob)" userId="b43bdd62-7b82-48e9-86cd-c7c10e260c14" providerId="ADAL" clId="{C0144D25-EE55-483B-B7B1-AFB4AC6C330F}" dt="2023-10-11T17:17:57.717" v="1814" actId="1076"/>
        <pc:sldMkLst>
          <pc:docMk/>
          <pc:sldMk cId="614951720" sldId="1997"/>
        </pc:sldMkLst>
        <pc:picChg chg="del">
          <ac:chgData name="Willigen, R.F. van der (Rob)" userId="b43bdd62-7b82-48e9-86cd-c7c10e260c14" providerId="ADAL" clId="{C0144D25-EE55-483B-B7B1-AFB4AC6C330F}" dt="2023-10-11T17:17:40.776" v="1810" actId="478"/>
          <ac:picMkLst>
            <pc:docMk/>
            <pc:sldMk cId="614951720" sldId="1997"/>
            <ac:picMk id="2052" creationId="{6A14F3AC-7872-8414-4EAA-B7A2F0EE0955}"/>
          </ac:picMkLst>
        </pc:picChg>
        <pc:picChg chg="add mod">
          <ac:chgData name="Willigen, R.F. van der (Rob)" userId="b43bdd62-7b82-48e9-86cd-c7c10e260c14" providerId="ADAL" clId="{C0144D25-EE55-483B-B7B1-AFB4AC6C330F}" dt="2023-10-11T17:17:57.717" v="1814" actId="1076"/>
          <ac:picMkLst>
            <pc:docMk/>
            <pc:sldMk cId="614951720" sldId="1997"/>
            <ac:picMk id="3074" creationId="{47CBB542-780E-05CE-4F57-E808947E4A88}"/>
          </ac:picMkLst>
        </pc:picChg>
      </pc:sldChg>
      <pc:sldChg chg="addSp delSp modSp add mod ord">
        <pc:chgData name="Willigen, R.F. van der (Rob)" userId="b43bdd62-7b82-48e9-86cd-c7c10e260c14" providerId="ADAL" clId="{C0144D25-EE55-483B-B7B1-AFB4AC6C330F}" dt="2023-10-11T17:27:30.817" v="1899"/>
        <pc:sldMkLst>
          <pc:docMk/>
          <pc:sldMk cId="2870726192" sldId="1998"/>
        </pc:sldMkLst>
        <pc:spChg chg="del">
          <ac:chgData name="Willigen, R.F. van der (Rob)" userId="b43bdd62-7b82-48e9-86cd-c7c10e260c14" providerId="ADAL" clId="{C0144D25-EE55-483B-B7B1-AFB4AC6C330F}" dt="2023-10-11T17:25:22.640" v="1859" actId="478"/>
          <ac:spMkLst>
            <pc:docMk/>
            <pc:sldMk cId="2870726192" sldId="1998"/>
            <ac:spMk id="5" creationId="{91DC1F6F-4200-414A-A890-4D2982CE9FB8}"/>
          </ac:spMkLst>
        </pc:spChg>
        <pc:spChg chg="add mod">
          <ac:chgData name="Willigen, R.F. van der (Rob)" userId="b43bdd62-7b82-48e9-86cd-c7c10e260c14" providerId="ADAL" clId="{C0144D25-EE55-483B-B7B1-AFB4AC6C330F}" dt="2023-10-11T17:24:55.389" v="1852" actId="14100"/>
          <ac:spMkLst>
            <pc:docMk/>
            <pc:sldMk cId="2870726192" sldId="1998"/>
            <ac:spMk id="6" creationId="{FB4DA79E-D69D-8F30-6897-DDFB0351DEC1}"/>
          </ac:spMkLst>
        </pc:spChg>
        <pc:spChg chg="add mod">
          <ac:chgData name="Willigen, R.F. van der (Rob)" userId="b43bdd62-7b82-48e9-86cd-c7c10e260c14" providerId="ADAL" clId="{C0144D25-EE55-483B-B7B1-AFB4AC6C330F}" dt="2023-10-11T17:26:20.140" v="1871" actId="1076"/>
          <ac:spMkLst>
            <pc:docMk/>
            <pc:sldMk cId="2870726192" sldId="1998"/>
            <ac:spMk id="8" creationId="{D03664C3-7904-1EBD-65E2-E5819DB4963E}"/>
          </ac:spMkLst>
        </pc:spChg>
        <pc:picChg chg="del">
          <ac:chgData name="Willigen, R.F. van der (Rob)" userId="b43bdd62-7b82-48e9-86cd-c7c10e260c14" providerId="ADAL" clId="{C0144D25-EE55-483B-B7B1-AFB4AC6C330F}" dt="2023-10-11T17:24:13.536" v="1841" actId="478"/>
          <ac:picMkLst>
            <pc:docMk/>
            <pc:sldMk cId="2870726192" sldId="1998"/>
            <ac:picMk id="3" creationId="{B27475AC-820D-D4B5-16CA-88160ED0B32F}"/>
          </ac:picMkLst>
        </pc:picChg>
        <pc:picChg chg="add mod">
          <ac:chgData name="Willigen, R.F. van der (Rob)" userId="b43bdd62-7b82-48e9-86cd-c7c10e260c14" providerId="ADAL" clId="{C0144D25-EE55-483B-B7B1-AFB4AC6C330F}" dt="2023-10-11T17:25:19.997" v="1858" actId="1076"/>
          <ac:picMkLst>
            <pc:docMk/>
            <pc:sldMk cId="2870726192" sldId="1998"/>
            <ac:picMk id="5122" creationId="{73FFE9B1-E51C-1914-EEF8-24537BD98484}"/>
          </ac:picMkLst>
        </pc:picChg>
      </pc:sldChg>
      <pc:sldChg chg="addSp delSp modSp add">
        <pc:chgData name="Willigen, R.F. van der (Rob)" userId="b43bdd62-7b82-48e9-86cd-c7c10e260c14" providerId="ADAL" clId="{C0144D25-EE55-483B-B7B1-AFB4AC6C330F}" dt="2023-10-11T17:30:50.933" v="1920" actId="1076"/>
        <pc:sldMkLst>
          <pc:docMk/>
          <pc:sldMk cId="4287395421" sldId="1999"/>
        </pc:sldMkLst>
        <pc:picChg chg="del">
          <ac:chgData name="Willigen, R.F. van der (Rob)" userId="b43bdd62-7b82-48e9-86cd-c7c10e260c14" providerId="ADAL" clId="{C0144D25-EE55-483B-B7B1-AFB4AC6C330F}" dt="2023-10-11T17:30:24.942" v="1913" actId="478"/>
          <ac:picMkLst>
            <pc:docMk/>
            <pc:sldMk cId="4287395421" sldId="1999"/>
            <ac:picMk id="6146" creationId="{C06F6017-FE64-DDA6-7384-89FF12B9D541}"/>
          </ac:picMkLst>
        </pc:picChg>
        <pc:picChg chg="add mod">
          <ac:chgData name="Willigen, R.F. van der (Rob)" userId="b43bdd62-7b82-48e9-86cd-c7c10e260c14" providerId="ADAL" clId="{C0144D25-EE55-483B-B7B1-AFB4AC6C330F}" dt="2023-10-11T17:30:50.933" v="1920" actId="1076"/>
          <ac:picMkLst>
            <pc:docMk/>
            <pc:sldMk cId="4287395421" sldId="1999"/>
            <ac:picMk id="7170" creationId="{B67064A1-EEA3-600C-6C38-5F0D2490C820}"/>
          </ac:picMkLst>
        </pc:picChg>
      </pc:sldChg>
      <pc:sldChg chg="modSp add mod ord">
        <pc:chgData name="Willigen, R.F. van der (Rob)" userId="b43bdd62-7b82-48e9-86cd-c7c10e260c14" providerId="ADAL" clId="{C0144D25-EE55-483B-B7B1-AFB4AC6C330F}" dt="2023-10-11T17:35:31.780" v="2003" actId="1076"/>
        <pc:sldMkLst>
          <pc:docMk/>
          <pc:sldMk cId="1036769181" sldId="2000"/>
        </pc:sldMkLst>
        <pc:spChg chg="mod">
          <ac:chgData name="Willigen, R.F. van der (Rob)" userId="b43bdd62-7b82-48e9-86cd-c7c10e260c14" providerId="ADAL" clId="{C0144D25-EE55-483B-B7B1-AFB4AC6C330F}" dt="2023-10-11T17:35:31.780" v="2003" actId="1076"/>
          <ac:spMkLst>
            <pc:docMk/>
            <pc:sldMk cId="1036769181" sldId="2000"/>
            <ac:spMk id="8" creationId="{00000000-0000-0000-0000-000000000000}"/>
          </ac:spMkLst>
        </pc:spChg>
        <pc:grpChg chg="mod">
          <ac:chgData name="Willigen, R.F. van der (Rob)" userId="b43bdd62-7b82-48e9-86cd-c7c10e260c14" providerId="ADAL" clId="{C0144D25-EE55-483B-B7B1-AFB4AC6C330F}" dt="2023-10-11T17:35:28.829" v="2002" actId="1076"/>
          <ac:grpSpMkLst>
            <pc:docMk/>
            <pc:sldMk cId="1036769181" sldId="2000"/>
            <ac:grpSpMk id="4" creationId="{00000000-0000-0000-0000-000000000000}"/>
          </ac:grpSpMkLst>
        </pc:grpChg>
      </pc:sldChg>
      <pc:sldChg chg="modSp add del mod ord">
        <pc:chgData name="Willigen, R.F. van der (Rob)" userId="b43bdd62-7b82-48e9-86cd-c7c10e260c14" providerId="ADAL" clId="{C0144D25-EE55-483B-B7B1-AFB4AC6C330F}" dt="2023-10-11T17:51:05.593" v="2169" actId="47"/>
        <pc:sldMkLst>
          <pc:docMk/>
          <pc:sldMk cId="1573153777" sldId="2001"/>
        </pc:sldMkLst>
        <pc:spChg chg="mod">
          <ac:chgData name="Willigen, R.F. van der (Rob)" userId="b43bdd62-7b82-48e9-86cd-c7c10e260c14" providerId="ADAL" clId="{C0144D25-EE55-483B-B7B1-AFB4AC6C330F}" dt="2023-10-11T17:40:35.044" v="2080" actId="1076"/>
          <ac:spMkLst>
            <pc:docMk/>
            <pc:sldMk cId="1573153777" sldId="2001"/>
            <ac:spMk id="2" creationId="{00000000-0000-0000-0000-000000000000}"/>
          </ac:spMkLst>
        </pc:spChg>
      </pc:sldChg>
      <pc:sldChg chg="addSp delSp modSp add mod">
        <pc:chgData name="Willigen, R.F. van der (Rob)" userId="b43bdd62-7b82-48e9-86cd-c7c10e260c14" providerId="ADAL" clId="{C0144D25-EE55-483B-B7B1-AFB4AC6C330F}" dt="2023-10-11T17:52:39.766" v="2181" actId="1076"/>
        <pc:sldMkLst>
          <pc:docMk/>
          <pc:sldMk cId="3187394306" sldId="2002"/>
        </pc:sldMkLst>
        <pc:spChg chg="del">
          <ac:chgData name="Willigen, R.F. van der (Rob)" userId="b43bdd62-7b82-48e9-86cd-c7c10e260c14" providerId="ADAL" clId="{C0144D25-EE55-483B-B7B1-AFB4AC6C330F}" dt="2023-10-11T17:51:30.192" v="2170" actId="478"/>
          <ac:spMkLst>
            <pc:docMk/>
            <pc:sldMk cId="3187394306" sldId="2002"/>
            <ac:spMk id="3" creationId="{20C83091-6954-F025-99E7-FEC4441534CD}"/>
          </ac:spMkLst>
        </pc:spChg>
        <pc:spChg chg="add mod">
          <ac:chgData name="Willigen, R.F. van der (Rob)" userId="b43bdd62-7b82-48e9-86cd-c7c10e260c14" providerId="ADAL" clId="{C0144D25-EE55-483B-B7B1-AFB4AC6C330F}" dt="2023-10-11T17:47:56.990" v="2116" actId="1076"/>
          <ac:spMkLst>
            <pc:docMk/>
            <pc:sldMk cId="3187394306" sldId="2002"/>
            <ac:spMk id="5" creationId="{CD68185A-E37C-7980-75CD-CFF003876C4D}"/>
          </ac:spMkLst>
        </pc:spChg>
        <pc:spChg chg="del mod">
          <ac:chgData name="Willigen, R.F. van der (Rob)" userId="b43bdd62-7b82-48e9-86cd-c7c10e260c14" providerId="ADAL" clId="{C0144D25-EE55-483B-B7B1-AFB4AC6C330F}" dt="2023-10-11T17:42:44.819" v="2088" actId="478"/>
          <ac:spMkLst>
            <pc:docMk/>
            <pc:sldMk cId="3187394306" sldId="2002"/>
            <ac:spMk id="6" creationId="{04920B64-ADF4-3F2F-451A-6B8723C8DD75}"/>
          </ac:spMkLst>
        </pc:spChg>
        <pc:spChg chg="mod">
          <ac:chgData name="Willigen, R.F. van der (Rob)" userId="b43bdd62-7b82-48e9-86cd-c7c10e260c14" providerId="ADAL" clId="{C0144D25-EE55-483B-B7B1-AFB4AC6C330F}" dt="2023-10-11T17:43:04.981" v="2094" actId="1076"/>
          <ac:spMkLst>
            <pc:docMk/>
            <pc:sldMk cId="3187394306" sldId="2002"/>
            <ac:spMk id="8" creationId="{C8CF1F21-BBF7-1B5A-2B6A-C32BC0287BE7}"/>
          </ac:spMkLst>
        </pc:spChg>
        <pc:picChg chg="add mod modCrop">
          <ac:chgData name="Willigen, R.F. van der (Rob)" userId="b43bdd62-7b82-48e9-86cd-c7c10e260c14" providerId="ADAL" clId="{C0144D25-EE55-483B-B7B1-AFB4AC6C330F}" dt="2023-10-11T17:52:39.766" v="2181" actId="1076"/>
          <ac:picMkLst>
            <pc:docMk/>
            <pc:sldMk cId="3187394306" sldId="2002"/>
            <ac:picMk id="7" creationId="{61F11CE3-86A7-DDAC-F12B-A67E339BAA51}"/>
          </ac:picMkLst>
        </pc:picChg>
        <pc:picChg chg="del">
          <ac:chgData name="Willigen, R.F. van der (Rob)" userId="b43bdd62-7b82-48e9-86cd-c7c10e260c14" providerId="ADAL" clId="{C0144D25-EE55-483B-B7B1-AFB4AC6C330F}" dt="2023-10-11T17:42:41.264" v="2085" actId="478"/>
          <ac:picMkLst>
            <pc:docMk/>
            <pc:sldMk cId="3187394306" sldId="2002"/>
            <ac:picMk id="8194" creationId="{87097A7A-C111-E340-9BD0-8FF5E354F5BE}"/>
          </ac:picMkLst>
        </pc:picChg>
        <pc:picChg chg="del">
          <ac:chgData name="Willigen, R.F. van der (Rob)" userId="b43bdd62-7b82-48e9-86cd-c7c10e260c14" providerId="ADAL" clId="{C0144D25-EE55-483B-B7B1-AFB4AC6C330F}" dt="2023-10-11T17:42:42.254" v="2086" actId="478"/>
          <ac:picMkLst>
            <pc:docMk/>
            <pc:sldMk cId="3187394306" sldId="2002"/>
            <ac:picMk id="8196" creationId="{ED7C2699-A46A-1379-6991-D16AC559A13D}"/>
          </ac:picMkLst>
        </pc:picChg>
        <pc:picChg chg="add mod">
          <ac:chgData name="Willigen, R.F. van der (Rob)" userId="b43bdd62-7b82-48e9-86cd-c7c10e260c14" providerId="ADAL" clId="{C0144D25-EE55-483B-B7B1-AFB4AC6C330F}" dt="2023-10-11T17:52:26.278" v="2178" actId="1035"/>
          <ac:picMkLst>
            <pc:docMk/>
            <pc:sldMk cId="3187394306" sldId="2002"/>
            <ac:picMk id="10242" creationId="{6955FEC2-36E9-89BD-6405-7920EC3D7ED9}"/>
          </ac:picMkLst>
        </pc:picChg>
      </pc:sldChg>
      <pc:sldChg chg="addSp delSp modSp add del mod">
        <pc:chgData name="Willigen, R.F. van der (Rob)" userId="b43bdd62-7b82-48e9-86cd-c7c10e260c14" providerId="ADAL" clId="{C0144D25-EE55-483B-B7B1-AFB4AC6C330F}" dt="2023-10-11T18:20:21.965" v="2416" actId="47"/>
        <pc:sldMkLst>
          <pc:docMk/>
          <pc:sldMk cId="3988881803" sldId="2003"/>
        </pc:sldMkLst>
        <pc:spChg chg="del">
          <ac:chgData name="Willigen, R.F. van der (Rob)" userId="b43bdd62-7b82-48e9-86cd-c7c10e260c14" providerId="ADAL" clId="{C0144D25-EE55-483B-B7B1-AFB4AC6C330F}" dt="2023-10-11T18:04:06.295" v="2297" actId="478"/>
          <ac:spMkLst>
            <pc:docMk/>
            <pc:sldMk cId="3988881803" sldId="2003"/>
            <ac:spMk id="3" creationId="{CD092CD6-563C-D7EF-7F80-04BE0B57B652}"/>
          </ac:spMkLst>
        </pc:spChg>
        <pc:graphicFrameChg chg="add del mod">
          <ac:chgData name="Willigen, R.F. van der (Rob)" userId="b43bdd62-7b82-48e9-86cd-c7c10e260c14" providerId="ADAL" clId="{C0144D25-EE55-483B-B7B1-AFB4AC6C330F}" dt="2023-10-11T18:04:08.989" v="2300"/>
          <ac:graphicFrameMkLst>
            <pc:docMk/>
            <pc:sldMk cId="3988881803" sldId="2003"/>
            <ac:graphicFrameMk id="2" creationId="{7D6E7CDB-451B-2083-948C-D108BE3C1558}"/>
          </ac:graphicFrameMkLst>
        </pc:graphicFrameChg>
        <pc:picChg chg="del">
          <ac:chgData name="Willigen, R.F. van der (Rob)" userId="b43bdd62-7b82-48e9-86cd-c7c10e260c14" providerId="ADAL" clId="{C0144D25-EE55-483B-B7B1-AFB4AC6C330F}" dt="2023-10-11T18:04:04.155" v="2296" actId="478"/>
          <ac:picMkLst>
            <pc:docMk/>
            <pc:sldMk cId="3988881803" sldId="2003"/>
            <ac:picMk id="3074" creationId="{47CBB542-780E-05CE-4F57-E808947E4A88}"/>
          </ac:picMkLst>
        </pc:picChg>
      </pc:sldChg>
      <pc:sldChg chg="add del">
        <pc:chgData name="Willigen, R.F. van der (Rob)" userId="b43bdd62-7b82-48e9-86cd-c7c10e260c14" providerId="ADAL" clId="{C0144D25-EE55-483B-B7B1-AFB4AC6C330F}" dt="2023-10-11T18:20:23.122" v="2417" actId="47"/>
        <pc:sldMkLst>
          <pc:docMk/>
          <pc:sldMk cId="1272408961" sldId="2004"/>
        </pc:sldMkLst>
      </pc:sldChg>
      <pc:sldChg chg="addSp delSp modSp add del mod">
        <pc:chgData name="Willigen, R.F. van der (Rob)" userId="b43bdd62-7b82-48e9-86cd-c7c10e260c14" providerId="ADAL" clId="{C0144D25-EE55-483B-B7B1-AFB4AC6C330F}" dt="2023-10-11T18:04:20.256" v="2322" actId="47"/>
        <pc:sldMkLst>
          <pc:docMk/>
          <pc:sldMk cId="2010366604" sldId="2004"/>
        </pc:sldMkLst>
        <pc:graphicFrameChg chg="add del mod">
          <ac:chgData name="Willigen, R.F. van der (Rob)" userId="b43bdd62-7b82-48e9-86cd-c7c10e260c14" providerId="ADAL" clId="{C0144D25-EE55-483B-B7B1-AFB4AC6C330F}" dt="2023-10-11T18:04:09.306" v="2304"/>
          <ac:graphicFrameMkLst>
            <pc:docMk/>
            <pc:sldMk cId="2010366604" sldId="2004"/>
            <ac:graphicFrameMk id="2" creationId="{B04E16DA-6E53-4530-7A4C-B2462116AEDE}"/>
          </ac:graphicFrameMkLst>
        </pc:graphicFrameChg>
      </pc:sldChg>
      <pc:sldChg chg="add del">
        <pc:chgData name="Willigen, R.F. van der (Rob)" userId="b43bdd62-7b82-48e9-86cd-c7c10e260c14" providerId="ADAL" clId="{C0144D25-EE55-483B-B7B1-AFB4AC6C330F}" dt="2023-10-11T18:20:24.165" v="2418" actId="47"/>
        <pc:sldMkLst>
          <pc:docMk/>
          <pc:sldMk cId="77500222" sldId="2005"/>
        </pc:sldMkLst>
      </pc:sldChg>
      <pc:sldChg chg="addSp delSp modSp add del mod">
        <pc:chgData name="Willigen, R.F. van der (Rob)" userId="b43bdd62-7b82-48e9-86cd-c7c10e260c14" providerId="ADAL" clId="{C0144D25-EE55-483B-B7B1-AFB4AC6C330F}" dt="2023-10-11T18:04:19.598" v="2321" actId="47"/>
        <pc:sldMkLst>
          <pc:docMk/>
          <pc:sldMk cId="2885038545" sldId="2005"/>
        </pc:sldMkLst>
        <pc:graphicFrameChg chg="add del mod">
          <ac:chgData name="Willigen, R.F. van der (Rob)" userId="b43bdd62-7b82-48e9-86cd-c7c10e260c14" providerId="ADAL" clId="{C0144D25-EE55-483B-B7B1-AFB4AC6C330F}" dt="2023-10-11T18:04:09.599" v="2308"/>
          <ac:graphicFrameMkLst>
            <pc:docMk/>
            <pc:sldMk cId="2885038545" sldId="2005"/>
            <ac:graphicFrameMk id="2" creationId="{2963107A-05C7-98CF-2F76-19848F39329D}"/>
          </ac:graphicFrameMkLst>
        </pc:graphicFrameChg>
      </pc:sldChg>
      <pc:sldChg chg="addSp delSp modSp add del mod">
        <pc:chgData name="Willigen, R.F. van der (Rob)" userId="b43bdd62-7b82-48e9-86cd-c7c10e260c14" providerId="ADAL" clId="{C0144D25-EE55-483B-B7B1-AFB4AC6C330F}" dt="2023-10-11T18:04:17.788" v="2319" actId="47"/>
        <pc:sldMkLst>
          <pc:docMk/>
          <pc:sldMk cId="256990743" sldId="2006"/>
        </pc:sldMkLst>
        <pc:graphicFrameChg chg="add del mod">
          <ac:chgData name="Willigen, R.F. van der (Rob)" userId="b43bdd62-7b82-48e9-86cd-c7c10e260c14" providerId="ADAL" clId="{C0144D25-EE55-483B-B7B1-AFB4AC6C330F}" dt="2023-10-11T18:04:09.910" v="2312"/>
          <ac:graphicFrameMkLst>
            <pc:docMk/>
            <pc:sldMk cId="256990743" sldId="2006"/>
            <ac:graphicFrameMk id="2" creationId="{6EF3E08E-6793-35C0-224E-B100C85AF670}"/>
          </ac:graphicFrameMkLst>
        </pc:graphicFrameChg>
      </pc:sldChg>
      <pc:sldChg chg="addSp modSp add mod ord">
        <pc:chgData name="Willigen, R.F. van der (Rob)" userId="b43bdd62-7b82-48e9-86cd-c7c10e260c14" providerId="ADAL" clId="{C0144D25-EE55-483B-B7B1-AFB4AC6C330F}" dt="2023-10-11T18:20:14.846" v="2415" actId="1076"/>
        <pc:sldMkLst>
          <pc:docMk/>
          <pc:sldMk cId="2737399939" sldId="2006"/>
        </pc:sldMkLst>
        <pc:spChg chg="add mod">
          <ac:chgData name="Willigen, R.F. van der (Rob)" userId="b43bdd62-7b82-48e9-86cd-c7c10e260c14" providerId="ADAL" clId="{C0144D25-EE55-483B-B7B1-AFB4AC6C330F}" dt="2023-10-11T18:20:08.728" v="2413" actId="14100"/>
          <ac:spMkLst>
            <pc:docMk/>
            <pc:sldMk cId="2737399939" sldId="2006"/>
            <ac:spMk id="6" creationId="{BED5415D-45D9-EB51-50D7-8083FD9FAD00}"/>
          </ac:spMkLst>
        </pc:spChg>
        <pc:picChg chg="add mod">
          <ac:chgData name="Willigen, R.F. van der (Rob)" userId="b43bdd62-7b82-48e9-86cd-c7c10e260c14" providerId="ADAL" clId="{C0144D25-EE55-483B-B7B1-AFB4AC6C330F}" dt="2023-10-11T18:20:14.846" v="2415" actId="1076"/>
          <ac:picMkLst>
            <pc:docMk/>
            <pc:sldMk cId="2737399939" sldId="2006"/>
            <ac:picMk id="3" creationId="{239A893E-C115-9366-D5D6-9A39DCC13CE0}"/>
          </ac:picMkLst>
        </pc:picChg>
      </pc:sldChg>
      <pc:sldChg chg="addSp delSp modSp add del mod">
        <pc:chgData name="Willigen, R.F. van der (Rob)" userId="b43bdd62-7b82-48e9-86cd-c7c10e260c14" providerId="ADAL" clId="{C0144D25-EE55-483B-B7B1-AFB4AC6C330F}" dt="2023-10-11T18:04:18.851" v="2320" actId="47"/>
        <pc:sldMkLst>
          <pc:docMk/>
          <pc:sldMk cId="1326284213" sldId="2007"/>
        </pc:sldMkLst>
        <pc:graphicFrameChg chg="add del mod">
          <ac:chgData name="Willigen, R.F. van der (Rob)" userId="b43bdd62-7b82-48e9-86cd-c7c10e260c14" providerId="ADAL" clId="{C0144D25-EE55-483B-B7B1-AFB4AC6C330F}" dt="2023-10-11T18:04:10.209" v="2316"/>
          <ac:graphicFrameMkLst>
            <pc:docMk/>
            <pc:sldMk cId="1326284213" sldId="2007"/>
            <ac:graphicFrameMk id="2" creationId="{073F0A4B-4812-2569-0CA1-EC0251644A36}"/>
          </ac:graphicFrameMkLst>
        </pc:graphicFrameChg>
      </pc:sldChg>
      <pc:sldChg chg="add">
        <pc:chgData name="Willigen, R.F. van der (Rob)" userId="b43bdd62-7b82-48e9-86cd-c7c10e260c14" providerId="ADAL" clId="{C0144D25-EE55-483B-B7B1-AFB4AC6C330F}" dt="2023-10-11T18:04:25.115" v="2326"/>
        <pc:sldMkLst>
          <pc:docMk/>
          <pc:sldMk cId="2450433083" sldId="2007"/>
        </pc:sldMkLst>
      </pc:sldChg>
      <pc:sldChg chg="add del">
        <pc:chgData name="Willigen, R.F. van der (Rob)" userId="b43bdd62-7b82-48e9-86cd-c7c10e260c14" providerId="ADAL" clId="{C0144D25-EE55-483B-B7B1-AFB4AC6C330F}" dt="2023-10-11T18:04:15.909" v="2318" actId="47"/>
        <pc:sldMkLst>
          <pc:docMk/>
          <pc:sldMk cId="389769753" sldId="2008"/>
        </pc:sldMkLst>
      </pc:sldChg>
      <pc:sldChg chg="addSp modSp add ord">
        <pc:chgData name="Willigen, R.F. van der (Rob)" userId="b43bdd62-7b82-48e9-86cd-c7c10e260c14" providerId="ADAL" clId="{C0144D25-EE55-483B-B7B1-AFB4AC6C330F}" dt="2023-10-11T18:05:08.055" v="2336" actId="1076"/>
        <pc:sldMkLst>
          <pc:docMk/>
          <pc:sldMk cId="1185670973" sldId="2008"/>
        </pc:sldMkLst>
        <pc:spChg chg="add mod">
          <ac:chgData name="Willigen, R.F. van der (Rob)" userId="b43bdd62-7b82-48e9-86cd-c7c10e260c14" providerId="ADAL" clId="{C0144D25-EE55-483B-B7B1-AFB4AC6C330F}" dt="2023-10-11T18:05:04.810" v="2335"/>
          <ac:spMkLst>
            <pc:docMk/>
            <pc:sldMk cId="1185670973" sldId="2008"/>
            <ac:spMk id="2" creationId="{819D4959-1F23-94A3-A110-9EB13BDB95C8}"/>
          </ac:spMkLst>
        </pc:spChg>
        <pc:picChg chg="add mod">
          <ac:chgData name="Willigen, R.F. van der (Rob)" userId="b43bdd62-7b82-48e9-86cd-c7c10e260c14" providerId="ADAL" clId="{C0144D25-EE55-483B-B7B1-AFB4AC6C330F}" dt="2023-10-11T18:05:08.055" v="2336" actId="1076"/>
          <ac:picMkLst>
            <pc:docMk/>
            <pc:sldMk cId="1185670973" sldId="2008"/>
            <ac:picMk id="14338" creationId="{EA51DEB6-F4ED-0967-B164-694D16B7F93D}"/>
          </ac:picMkLst>
        </pc:picChg>
      </pc:sldChg>
      <pc:sldChg chg="addSp delSp modSp add mod">
        <pc:chgData name="Willigen, R.F. van der (Rob)" userId="b43bdd62-7b82-48e9-86cd-c7c10e260c14" providerId="ADAL" clId="{C0144D25-EE55-483B-B7B1-AFB4AC6C330F}" dt="2023-10-11T18:16:08.070" v="2397" actId="1076"/>
        <pc:sldMkLst>
          <pc:docMk/>
          <pc:sldMk cId="1263469708" sldId="2009"/>
        </pc:sldMkLst>
        <pc:spChg chg="del">
          <ac:chgData name="Willigen, R.F. van der (Rob)" userId="b43bdd62-7b82-48e9-86cd-c7c10e260c14" providerId="ADAL" clId="{C0144D25-EE55-483B-B7B1-AFB4AC6C330F}" dt="2023-10-11T18:14:58.442" v="2377" actId="478"/>
          <ac:spMkLst>
            <pc:docMk/>
            <pc:sldMk cId="1263469708" sldId="2009"/>
            <ac:spMk id="3" creationId="{60B5A629-5E3A-D3E3-F97A-4917C2BF9E1B}"/>
          </ac:spMkLst>
        </pc:spChg>
        <pc:spChg chg="mod">
          <ac:chgData name="Willigen, R.F. van der (Rob)" userId="b43bdd62-7b82-48e9-86cd-c7c10e260c14" providerId="ADAL" clId="{C0144D25-EE55-483B-B7B1-AFB4AC6C330F}" dt="2023-10-11T18:16:08.070" v="2397" actId="1076"/>
          <ac:spMkLst>
            <pc:docMk/>
            <pc:sldMk cId="1263469708" sldId="2009"/>
            <ac:spMk id="10" creationId="{7DAAF303-EE12-2EFA-1467-2C68F800C66D}"/>
          </ac:spMkLst>
        </pc:spChg>
        <pc:picChg chg="del">
          <ac:chgData name="Willigen, R.F. van der (Rob)" userId="b43bdd62-7b82-48e9-86cd-c7c10e260c14" providerId="ADAL" clId="{C0144D25-EE55-483B-B7B1-AFB4AC6C330F}" dt="2023-10-11T18:14:54.805" v="2376" actId="478"/>
          <ac:picMkLst>
            <pc:docMk/>
            <pc:sldMk cId="1263469708" sldId="2009"/>
            <ac:picMk id="11266" creationId="{839DDA79-7197-29FE-7F2A-B534423F0E61}"/>
          </ac:picMkLst>
        </pc:picChg>
        <pc:picChg chg="mod">
          <ac:chgData name="Willigen, R.F. van der (Rob)" userId="b43bdd62-7b82-48e9-86cd-c7c10e260c14" providerId="ADAL" clId="{C0144D25-EE55-483B-B7B1-AFB4AC6C330F}" dt="2023-10-11T18:16:03.599" v="2396" actId="1076"/>
          <ac:picMkLst>
            <pc:docMk/>
            <pc:sldMk cId="1263469708" sldId="2009"/>
            <ac:picMk id="11268" creationId="{A06FA110-C377-C7E3-F6E3-6F5817FCA562}"/>
          </ac:picMkLst>
        </pc:picChg>
        <pc:picChg chg="add mod">
          <ac:chgData name="Willigen, R.F. van der (Rob)" userId="b43bdd62-7b82-48e9-86cd-c7c10e260c14" providerId="ADAL" clId="{C0144D25-EE55-483B-B7B1-AFB4AC6C330F}" dt="2023-10-11T18:16:02.439" v="2395" actId="14100"/>
          <ac:picMkLst>
            <pc:docMk/>
            <pc:sldMk cId="1263469708" sldId="2009"/>
            <ac:picMk id="25602" creationId="{4D4D87DF-259D-8980-3E58-769E8F37C764}"/>
          </ac:picMkLst>
        </pc:picChg>
      </pc:sldChg>
      <pc:sldChg chg="addSp delSp modSp add mod">
        <pc:chgData name="Willigen, R.F. van der (Rob)" userId="b43bdd62-7b82-48e9-86cd-c7c10e260c14" providerId="ADAL" clId="{C0144D25-EE55-483B-B7B1-AFB4AC6C330F}" dt="2023-10-11T18:19:57.790" v="2411" actId="1076"/>
        <pc:sldMkLst>
          <pc:docMk/>
          <pc:sldMk cId="4282199978" sldId="2010"/>
        </pc:sldMkLst>
        <pc:spChg chg="mod">
          <ac:chgData name="Willigen, R.F. van der (Rob)" userId="b43bdd62-7b82-48e9-86cd-c7c10e260c14" providerId="ADAL" clId="{C0144D25-EE55-483B-B7B1-AFB4AC6C330F}" dt="2023-10-11T18:19:51.568" v="2408" actId="14100"/>
          <ac:spMkLst>
            <pc:docMk/>
            <pc:sldMk cId="4282199978" sldId="2010"/>
            <ac:spMk id="6" creationId="{BED5415D-45D9-EB51-50D7-8083FD9FAD00}"/>
          </ac:spMkLst>
        </pc:spChg>
        <pc:picChg chg="add mod">
          <ac:chgData name="Willigen, R.F. van der (Rob)" userId="b43bdd62-7b82-48e9-86cd-c7c10e260c14" providerId="ADAL" clId="{C0144D25-EE55-483B-B7B1-AFB4AC6C330F}" dt="2023-10-11T18:19:57.790" v="2411" actId="1076"/>
          <ac:picMkLst>
            <pc:docMk/>
            <pc:sldMk cId="4282199978" sldId="2010"/>
            <ac:picMk id="2" creationId="{DC542C4D-5F46-49E6-5F6E-D1385E0BB8F3}"/>
          </ac:picMkLst>
        </pc:picChg>
        <pc:picChg chg="del">
          <ac:chgData name="Willigen, R.F. van der (Rob)" userId="b43bdd62-7b82-48e9-86cd-c7c10e260c14" providerId="ADAL" clId="{C0144D25-EE55-483B-B7B1-AFB4AC6C330F}" dt="2023-10-11T18:18:52.851" v="2399" actId="478"/>
          <ac:picMkLst>
            <pc:docMk/>
            <pc:sldMk cId="4282199978" sldId="2010"/>
            <ac:picMk id="3" creationId="{239A893E-C115-9366-D5D6-9A39DCC13CE0}"/>
          </ac:picMkLst>
        </pc:picChg>
      </pc:sldChg>
      <pc:sldMasterChg chg="del delSldLayout">
        <pc:chgData name="Willigen, R.F. van der (Rob)" userId="b43bdd62-7b82-48e9-86cd-c7c10e260c14" providerId="ADAL" clId="{C0144D25-EE55-483B-B7B1-AFB4AC6C330F}" dt="2023-10-11T12:14:53.404" v="143" actId="47"/>
        <pc:sldMasterMkLst>
          <pc:docMk/>
          <pc:sldMasterMk cId="2600388679" sldId="2147483667"/>
        </pc:sldMasterMkLst>
        <pc:sldLayoutChg chg="del">
          <pc:chgData name="Willigen, R.F. van der (Rob)" userId="b43bdd62-7b82-48e9-86cd-c7c10e260c14" providerId="ADAL" clId="{C0144D25-EE55-483B-B7B1-AFB4AC6C330F}" dt="2023-10-11T12:14:53.404" v="143" actId="47"/>
          <pc:sldLayoutMkLst>
            <pc:docMk/>
            <pc:sldMasterMk cId="2600388679" sldId="2147483667"/>
            <pc:sldLayoutMk cId="1950409885" sldId="2147483672"/>
          </pc:sldLayoutMkLst>
        </pc:sldLayoutChg>
        <pc:sldLayoutChg chg="del">
          <pc:chgData name="Willigen, R.F. van der (Rob)" userId="b43bdd62-7b82-48e9-86cd-c7c10e260c14" providerId="ADAL" clId="{C0144D25-EE55-483B-B7B1-AFB4AC6C330F}" dt="2023-10-11T12:14:53.404" v="143" actId="47"/>
          <pc:sldLayoutMkLst>
            <pc:docMk/>
            <pc:sldMasterMk cId="2600388679" sldId="2147483667"/>
            <pc:sldLayoutMk cId="2395232395" sldId="2147483698"/>
          </pc:sldLayoutMkLst>
        </pc:sldLayoutChg>
        <pc:sldLayoutChg chg="del">
          <pc:chgData name="Willigen, R.F. van der (Rob)" userId="b43bdd62-7b82-48e9-86cd-c7c10e260c14" providerId="ADAL" clId="{C0144D25-EE55-483B-B7B1-AFB4AC6C330F}" dt="2023-10-11T12:14:53.404" v="143" actId="47"/>
          <pc:sldLayoutMkLst>
            <pc:docMk/>
            <pc:sldMasterMk cId="2600388679" sldId="2147483667"/>
            <pc:sldLayoutMk cId="3524686446" sldId="2147483699"/>
          </pc:sldLayoutMkLst>
        </pc:sldLayoutChg>
      </pc:sldMasterChg>
      <pc:sldMasterChg chg="delSldLayout">
        <pc:chgData name="Willigen, R.F. van der (Rob)" userId="b43bdd62-7b82-48e9-86cd-c7c10e260c14" providerId="ADAL" clId="{C0144D25-EE55-483B-B7B1-AFB4AC6C330F}" dt="2023-10-11T12:03:35.311" v="6" actId="47"/>
        <pc:sldMasterMkLst>
          <pc:docMk/>
          <pc:sldMasterMk cId="3415241770" sldId="2147483703"/>
        </pc:sldMasterMkLst>
        <pc:sldLayoutChg chg="del">
          <pc:chgData name="Willigen, R.F. van der (Rob)" userId="b43bdd62-7b82-48e9-86cd-c7c10e260c14" providerId="ADAL" clId="{C0144D25-EE55-483B-B7B1-AFB4AC6C330F}" dt="2023-10-11T12:03:26.481" v="1" actId="47"/>
          <pc:sldLayoutMkLst>
            <pc:docMk/>
            <pc:sldMasterMk cId="3415241770" sldId="2147483703"/>
            <pc:sldLayoutMk cId="990741184" sldId="2147483706"/>
          </pc:sldLayoutMkLst>
        </pc:sldLayoutChg>
        <pc:sldLayoutChg chg="del">
          <pc:chgData name="Willigen, R.F. van der (Rob)" userId="b43bdd62-7b82-48e9-86cd-c7c10e260c14" providerId="ADAL" clId="{C0144D25-EE55-483B-B7B1-AFB4AC6C330F}" dt="2023-10-11T12:03:35.311" v="6" actId="47"/>
          <pc:sldLayoutMkLst>
            <pc:docMk/>
            <pc:sldMasterMk cId="3415241770" sldId="2147483703"/>
            <pc:sldLayoutMk cId="3582303121" sldId="2147483708"/>
          </pc:sldLayoutMkLst>
        </pc:sldLayoutChg>
      </pc:sldMasterChg>
      <pc:sldMasterChg chg="del delSldLayout">
        <pc:chgData name="Willigen, R.F. van der (Rob)" userId="b43bdd62-7b82-48e9-86cd-c7c10e260c14" providerId="ADAL" clId="{C0144D25-EE55-483B-B7B1-AFB4AC6C330F}" dt="2023-10-11T16:28:03.720" v="1700" actId="47"/>
        <pc:sldMasterMkLst>
          <pc:docMk/>
          <pc:sldMasterMk cId="1383169414" sldId="2147483710"/>
        </pc:sldMasterMkLst>
        <pc:sldLayoutChg chg="del">
          <pc:chgData name="Willigen, R.F. van der (Rob)" userId="b43bdd62-7b82-48e9-86cd-c7c10e260c14" providerId="ADAL" clId="{C0144D25-EE55-483B-B7B1-AFB4AC6C330F}" dt="2023-10-11T16:28:03.720" v="1700" actId="47"/>
          <pc:sldLayoutMkLst>
            <pc:docMk/>
            <pc:sldMasterMk cId="1383169414" sldId="2147483710"/>
            <pc:sldLayoutMk cId="1736018182" sldId="2147483711"/>
          </pc:sldLayoutMkLst>
        </pc:sldLayoutChg>
        <pc:sldLayoutChg chg="del">
          <pc:chgData name="Willigen, R.F. van der (Rob)" userId="b43bdd62-7b82-48e9-86cd-c7c10e260c14" providerId="ADAL" clId="{C0144D25-EE55-483B-B7B1-AFB4AC6C330F}" dt="2023-10-11T16:27:54.249" v="1697" actId="47"/>
          <pc:sldLayoutMkLst>
            <pc:docMk/>
            <pc:sldMasterMk cId="1383169414" sldId="2147483710"/>
            <pc:sldLayoutMk cId="1541174616" sldId="2147483712"/>
          </pc:sldLayoutMkLst>
        </pc:sldLayoutChg>
        <pc:sldLayoutChg chg="del">
          <pc:chgData name="Willigen, R.F. van der (Rob)" userId="b43bdd62-7b82-48e9-86cd-c7c10e260c14" providerId="ADAL" clId="{C0144D25-EE55-483B-B7B1-AFB4AC6C330F}" dt="2023-10-11T16:28:03.720" v="1700" actId="47"/>
          <pc:sldLayoutMkLst>
            <pc:docMk/>
            <pc:sldMasterMk cId="1383169414" sldId="2147483710"/>
            <pc:sldLayoutMk cId="3712611655" sldId="2147483713"/>
          </pc:sldLayoutMkLst>
        </pc:sldLayoutChg>
        <pc:sldLayoutChg chg="del">
          <pc:chgData name="Willigen, R.F. van der (Rob)" userId="b43bdd62-7b82-48e9-86cd-c7c10e260c14" providerId="ADAL" clId="{C0144D25-EE55-483B-B7B1-AFB4AC6C330F}" dt="2023-10-11T16:28:03.720" v="1700" actId="47"/>
          <pc:sldLayoutMkLst>
            <pc:docMk/>
            <pc:sldMasterMk cId="1383169414" sldId="2147483710"/>
            <pc:sldLayoutMk cId="1668770636" sldId="214748371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11/10/2023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a:t>
            </a:fld>
            <a:endParaRPr lang="en-NL"/>
          </a:p>
        </p:txBody>
      </p:sp>
    </p:spTree>
    <p:extLst>
      <p:ext uri="{BB962C8B-B14F-4D97-AF65-F5344CB8AC3E}">
        <p14:creationId xmlns:p14="http://schemas.microsoft.com/office/powerpoint/2010/main" val="216946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82</a:t>
            </a:fld>
            <a:endParaRPr lang="nl-NL"/>
          </a:p>
        </p:txBody>
      </p:sp>
    </p:spTree>
    <p:extLst>
      <p:ext uri="{BB962C8B-B14F-4D97-AF65-F5344CB8AC3E}">
        <p14:creationId xmlns:p14="http://schemas.microsoft.com/office/powerpoint/2010/main" val="109332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noProof="0" dirty="0"/>
              <a:t>UITGANGSPUNT:</a:t>
            </a:r>
            <a:r>
              <a:rPr lang="nl-NL" baseline="0" noProof="0" dirty="0"/>
              <a:t>    ZINTUIGELIJKE GEWAARWORDING is niet beperkt tot:  horen / zien / voelen / proeven  / ruiken</a:t>
            </a:r>
            <a:endParaRPr lang="nl-NL" noProof="0" dirty="0"/>
          </a:p>
        </p:txBody>
      </p:sp>
    </p:spTree>
    <p:extLst>
      <p:ext uri="{BB962C8B-B14F-4D97-AF65-F5344CB8AC3E}">
        <p14:creationId xmlns:p14="http://schemas.microsoft.com/office/powerpoint/2010/main" val="3709268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7130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29</a:t>
            </a:fld>
            <a:endParaRPr lang="en-NL"/>
          </a:p>
        </p:txBody>
      </p:sp>
    </p:spTree>
    <p:extLst>
      <p:ext uri="{BB962C8B-B14F-4D97-AF65-F5344CB8AC3E}">
        <p14:creationId xmlns:p14="http://schemas.microsoft.com/office/powerpoint/2010/main" val="414977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40</a:t>
            </a:fld>
            <a:endParaRPr lang="en-NL"/>
          </a:p>
        </p:txBody>
      </p:sp>
    </p:spTree>
    <p:extLst>
      <p:ext uri="{BB962C8B-B14F-4D97-AF65-F5344CB8AC3E}">
        <p14:creationId xmlns:p14="http://schemas.microsoft.com/office/powerpoint/2010/main" val="233099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98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48</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60</a:t>
            </a:fld>
            <a:endParaRPr lang="en-GB"/>
          </a:p>
        </p:txBody>
      </p:sp>
    </p:spTree>
    <p:extLst>
      <p:ext uri="{BB962C8B-B14F-4D97-AF65-F5344CB8AC3E}">
        <p14:creationId xmlns:p14="http://schemas.microsoft.com/office/powerpoint/2010/main" val="815283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61</a:t>
            </a:fld>
            <a:endParaRPr lang="en-GB"/>
          </a:p>
        </p:txBody>
      </p:sp>
    </p:spTree>
    <p:extLst>
      <p:ext uri="{BB962C8B-B14F-4D97-AF65-F5344CB8AC3E}">
        <p14:creationId xmlns:p14="http://schemas.microsoft.com/office/powerpoint/2010/main" val="2215452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73973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2114880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254719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6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609601"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6256365"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491923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09600" y="5875079"/>
            <a:ext cx="10972800" cy="692693"/>
          </a:xfrm>
          <a:prstGeom prst="rect">
            <a:avLst/>
          </a:prstGeom>
        </p:spPr>
        <p:txBody>
          <a:bodyPr lIns="91425" tIns="91425" rIns="91425" bIns="91425" anchor="t" anchorCtr="0"/>
          <a:lstStyle>
            <a:lvl1pPr algn="ctr">
              <a:spcBef>
                <a:spcPts val="480"/>
              </a:spcBef>
              <a:buSzPct val="100000"/>
              <a:buNone/>
              <a:defRPr sz="2400"/>
            </a:lvl1pPr>
          </a:lstStyle>
          <a:p>
            <a:endParaRPr/>
          </a:p>
        </p:txBody>
      </p:sp>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65790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10/11/2023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155139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0" r:id="rId12"/>
    <p:sldLayoutId id="2147483701" r:id="rId13"/>
    <p:sldLayoutId id="2147483708" r:id="rId14"/>
    <p:sldLayoutId id="214748370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415241770"/>
      </p:ext>
    </p:extLst>
  </p:cSld>
  <p:clrMap bg1="lt1" tx1="dk1" bg2="dk2" tx2="lt2" accent1="accent1" accent2="accent2" accent3="accent3" accent4="accent4" accent5="accent5" accent6="accent6" hlink="hlink" folHlink="folHlink"/>
  <p:sldLayoutIdLst>
    <p:sldLayoutId id="2147483704" r:id="rId1"/>
    <p:sldLayoutId id="2147483705" r:id="rId2"/>
    <p:sldLayoutId id="2147483707" r:id="rId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R-ChatGPT/ChatGPT-UITGELEGD" TargetMode="External"/><Relationship Id="rId5" Type="http://schemas.openxmlformats.org/officeDocument/2006/relationships/hyperlink" Target="https://hr.nl/ai"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2.xml"/><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0.emf"/><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ai.google/static/documents/google-about-generative-ai.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2" Type="http://schemas.openxmlformats.org/officeDocument/2006/relationships/hyperlink" Target="https://cdn.ttgtmedia.com/rms/editorial/GenAI_Pillar_PDFdownload.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2.xml"/><Relationship Id="rId5" Type="http://schemas.openxmlformats.org/officeDocument/2006/relationships/image" Target="../media/image38.emf"/><Relationship Id="rId4" Type="http://schemas.openxmlformats.org/officeDocument/2006/relationships/hyperlink" Target="https://www.mckinsey.com/capabilities/mckinsey-digital/our-insights/the-economic-potential-of-generative-ai-the-next-productivity-fronti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hyperlink" Target="https://provost.harvard.edu/guidelines-using-chatgpt-and-other-generative-ai-tools-harvar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6.emf"/><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hyperlink" Target="https://doi.org/10.48550/arXiv.2210.07321" TargetMode="Externa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hyperlink" Target="https://medium.com/@yulemoon/an-in-depth-look-at-the-transformer-based-models-22e5f5d17b6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doi.org/10.1609/aimag.v37i1.2643" TargetMode="External"/><Relationship Id="rId5" Type="http://schemas.openxmlformats.org/officeDocument/2006/relationships/hyperlink" Target="https://robfvdw.medium.com/the-world-wide-web-ai-safari-b2e4f7f90647" TargetMode="External"/><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hyperlink" Target="https://thebabar.medium.com/essential-guide-to-foundation-models-and-large-language-models-27dab58f7404" TargetMode="Externa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huggingface.co/spaces/adt/models-table" TargetMode="External"/><Relationship Id="rId7" Type="http://schemas.openxmlformats.org/officeDocument/2006/relationships/hyperlink" Target="https://s10251.pcdn.co/pdf/2023-Alan-D-Thompson-AI-Bubbles-Rev-7b.pdf"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s://docs.google.com/spreadsheets/d/1O5KVQW1Hx5ZAkcg8AIRjbQLQzx2wVaLl0SqUu-ir9Fs/edit#gid=1158069878" TargetMode="Externa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hyperlink" Target="https://cobusgreyling.medium.com/the-large-language-model-landscape-9da7ee17710b"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hellofuture.orange.com/en/the-gpt-3-language-model-revolution-or-evolu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stackoverflow.com/questions/42786717/how-to-calculate-the-number-of-parameters-for-convolutional-neural-network" TargetMode="External"/><Relationship Id="rId5" Type="http://schemas.openxmlformats.org/officeDocument/2006/relationships/hyperlink" Target="https://doi.org/10.3390/rs12101667" TargetMode="Externa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arushi.prakash307/gpt-style-models-are-unexpectedly-developing-super-powers-4df002186a75" TargetMode="Externa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doi.org/10.1007/978-3-030-04497-8_14" TargetMode="External"/><Relationship Id="rId4" Type="http://schemas.openxmlformats.org/officeDocument/2006/relationships/image" Target="../media/image72.emf"/></Relationships>
</file>

<file path=ppt/slides/_rels/slide45.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73.emf"/><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ieeexplore.ieee.org/document/10125121" TargetMode="External"/><Relationship Id="rId2" Type="http://schemas.openxmlformats.org/officeDocument/2006/relationships/image" Target="../media/image76.emf"/><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78.emf"/><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hyperlink" Target="https://docs.cohere.com/docs/prompt-engineering" TargetMode="Externa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81.jpeg"/><Relationship Id="rId1" Type="http://schemas.openxmlformats.org/officeDocument/2006/relationships/slideLayout" Target="../slideLayouts/slideLayout12.xml"/><Relationship Id="rId4" Type="http://schemas.openxmlformats.org/officeDocument/2006/relationships/hyperlink" Target="https://www.borealisai.com/research-blogs/a-high-level-overview-of-large-language-model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hyperlink" Target="https://www.borealisai.com/research-blogs/a-high-level-overview-of-large-language-model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hyperlink" Target="https://learn.microsoft.com/en-us/azure/ai-services/openai/concepts/prompt-engineering" TargetMode="Externa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hyperlink" Target="https://github.com/promptslab/Awesome-Prompt-Engineeri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hyperlink" Target="https://tinyml.substack.com/p/your-go-to-guide-to-master-promp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hyperlink" Target="https://docs.cohere.com/docs/constructing-prompt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hyperlink" Target="https://www.linkedin.com/pulse/mastering-generative-ai-interactions-guide-in-context-pradeep-meno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hyperlink" Target="https://www.anti-vc.com/p/fine-tuning-llms-learnings-from-the"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anti-vc.com/p/fine-tuning-llms-learnings-from-the" TargetMode="External"/><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image" Target="../media/image89.jpeg"/></Relationships>
</file>

<file path=ppt/slides/_rels/slide7.xml.rels><?xml version="1.0" encoding="UTF-8" standalone="yes"?>
<Relationships xmlns="http://schemas.openxmlformats.org/package/2006/relationships"><Relationship Id="rId3" Type="http://schemas.openxmlformats.org/officeDocument/2006/relationships/hyperlink" Target="https://valle-demo.github.io/" TargetMode="External"/><Relationship Id="rId7" Type="http://schemas.openxmlformats.org/officeDocument/2006/relationships/image" Target="../media/image11.png"/><Relationship Id="rId2" Type="http://schemas.openxmlformats.org/officeDocument/2006/relationships/hyperlink" Target="http://dx.doi.org/10.13140/RG.2.2.16487.98724" TargetMode="External"/><Relationship Id="rId1" Type="http://schemas.openxmlformats.org/officeDocument/2006/relationships/slideLayout" Target="../slideLayouts/slideLayout1.xml"/><Relationship Id="rId6" Type="http://schemas.openxmlformats.org/officeDocument/2006/relationships/hyperlink" Target="https://robfvdw.medium.com/the-world-wide-web-ai-safari-b2e4f7f90647" TargetMode="External"/><Relationship Id="rId5" Type="http://schemas.openxmlformats.org/officeDocument/2006/relationships/hyperlink" Target="https://doi.org/10.1609/aimag.v37i1.2643" TargetMode="Externa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6.jpg"/><Relationship Id="rId1" Type="http://schemas.openxmlformats.org/officeDocument/2006/relationships/slideLayout" Target="../slideLayouts/slideLayout12.xml"/><Relationship Id="rId5" Type="http://schemas.openxmlformats.org/officeDocument/2006/relationships/hyperlink" Target="https://docs.cohere.com/docs/training-custom-models" TargetMode="Externa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hyperlink" Target="https://txt.cohere.com/tfew-finetuning/#:~:text=At%20Cohere%2C%20we%20implement%20the,training%20time%20and%20computational%20resources" TargetMode="External"/><Relationship Id="rId2" Type="http://schemas.openxmlformats.org/officeDocument/2006/relationships/image" Target="../media/image26.jpg"/><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hyperlink" Target="https://arxiv.org/abs/2205.05638?ref=txt.cohere.com" TargetMode="External"/><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hyperlink" Target="https://tinyml.substack.com/p/your-go-to-guide-to-master-prompt"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pragmaticdlt.com/insights/ai-consulting/fine-tuning-vs-prompt-engineering/" TargetMode="External"/><Relationship Id="rId2" Type="http://schemas.openxmlformats.org/officeDocument/2006/relationships/image" Target="../media/image26.jpg"/><Relationship Id="rId1" Type="http://schemas.openxmlformats.org/officeDocument/2006/relationships/slideLayout" Target="../slideLayouts/slideLayout12.xml"/><Relationship Id="rId5" Type="http://schemas.openxmlformats.org/officeDocument/2006/relationships/image" Target="../media/image96.jpeg"/><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hyperlink" Target="https://docs.google.com/spreadsheets/d/1lHvmTj7SEZU_6vMg7E8yDpBctYdlEYNxc5fJtZzlwCc/edit#gid=0" TargetMode="External"/><Relationship Id="rId2" Type="http://schemas.openxmlformats.org/officeDocument/2006/relationships/image" Target="../media/image26.jpg"/><Relationship Id="rId1" Type="http://schemas.openxmlformats.org/officeDocument/2006/relationships/slideLayout" Target="../slideLayouts/slideLayout12.xml"/><Relationship Id="rId6" Type="http://schemas.openxmlformats.org/officeDocument/2006/relationships/hyperlink" Target="https://www.freecodecamp.org/news/intro-to-generative-ai-10-free-courses-by-google/" TargetMode="External"/><Relationship Id="rId5" Type="http://schemas.openxmlformats.org/officeDocument/2006/relationships/image" Target="../media/image98.jpeg"/><Relationship Id="rId4" Type="http://schemas.openxmlformats.org/officeDocument/2006/relationships/hyperlink" Target="https://www.cloudskillsboost.google/course_templates/556"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www.cloudskillsboost.google/course_templates/554" TargetMode="External"/><Relationship Id="rId13" Type="http://schemas.openxmlformats.org/officeDocument/2006/relationships/hyperlink" Target="https://www.cloudskillsboost.google/course_templates/537" TargetMode="External"/><Relationship Id="rId3" Type="http://schemas.openxmlformats.org/officeDocument/2006/relationships/image" Target="../media/image99.png"/><Relationship Id="rId7" Type="http://schemas.openxmlformats.org/officeDocument/2006/relationships/hyperlink" Target="https://www.cloudskillsboost.google/course_sessions/3634938/video/379143" TargetMode="External"/><Relationship Id="rId12" Type="http://schemas.openxmlformats.org/officeDocument/2006/relationships/hyperlink" Target="https://www.cloudskillsboost.google/course_templates/543" TargetMode="External"/><Relationship Id="rId2" Type="http://schemas.openxmlformats.org/officeDocument/2006/relationships/image" Target="../media/image26.jpg"/><Relationship Id="rId16" Type="http://schemas.openxmlformats.org/officeDocument/2006/relationships/hyperlink" Target="https://www.cloudskillsboost.google/course_templates/552" TargetMode="External"/><Relationship Id="rId1" Type="http://schemas.openxmlformats.org/officeDocument/2006/relationships/slideLayout" Target="../slideLayouts/slideLayout12.xml"/><Relationship Id="rId6" Type="http://schemas.openxmlformats.org/officeDocument/2006/relationships/hyperlink" Target="https://www.cloudskillsboost.google/course_templates/536" TargetMode="External"/><Relationship Id="rId11" Type="http://schemas.openxmlformats.org/officeDocument/2006/relationships/hyperlink" Target="https://www.cloudskillsboost.google/course_templates/541" TargetMode="External"/><Relationship Id="rId5" Type="http://schemas.openxmlformats.org/officeDocument/2006/relationships/image" Target="../media/image101.png"/><Relationship Id="rId15" Type="http://schemas.openxmlformats.org/officeDocument/2006/relationships/hyperlink" Target="https://www.cloudskillsboost.google/course_sessions/3652936/video/379207" TargetMode="External"/><Relationship Id="rId10" Type="http://schemas.openxmlformats.org/officeDocument/2006/relationships/hyperlink" Target="https://www.cloudskillsboost.google/course_sessions/3652912/quizzes/381263" TargetMode="External"/><Relationship Id="rId4" Type="http://schemas.openxmlformats.org/officeDocument/2006/relationships/image" Target="../media/image100.png"/><Relationship Id="rId9" Type="http://schemas.openxmlformats.org/officeDocument/2006/relationships/hyperlink" Target="https://ai.google/responsibility/principles/" TargetMode="External"/><Relationship Id="rId14" Type="http://schemas.openxmlformats.org/officeDocument/2006/relationships/hyperlink" Target="https://www.cloudskillsboost.google/course_sessions/3635001/video/377866"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image" Target="../media/image103.emf"/></Relationships>
</file>

<file path=ppt/slides/_rels/slide7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pdfs.semanticscholar.org/0629/51ac18d311efbfb4a019b1b5c513f1208de5.pdf" TargetMode="External"/><Relationship Id="rId3" Type="http://schemas.openxmlformats.org/officeDocument/2006/relationships/image" Target="../media/image1.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6.jpg"/><Relationship Id="rId1" Type="http://schemas.openxmlformats.org/officeDocument/2006/relationships/slideLayout" Target="../slideLayouts/slideLayout12.xml"/><Relationship Id="rId5" Type="http://schemas.openxmlformats.org/officeDocument/2006/relationships/hyperlink" Target="https://weaviate.io/blog/private-llm" TargetMode="External"/><Relationship Id="rId4" Type="http://schemas.openxmlformats.org/officeDocument/2006/relationships/image" Target="../media/image10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hyperlink" Target="https://robfvdw.medium.com/"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www.researchgate.net/profile/Robert-Van-Der-Willigen-2" TargetMode="External"/><Relationship Id="rId2" Type="http://schemas.openxmlformats.org/officeDocument/2006/relationships/image" Target="../media/image109.png"/><Relationship Id="rId1" Type="http://schemas.openxmlformats.org/officeDocument/2006/relationships/slideLayout" Target="../slideLayouts/slideLayout15.xml"/><Relationship Id="rId5" Type="http://schemas.openxmlformats.org/officeDocument/2006/relationships/image" Target="../media/image106.jpeg"/><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11.png"/><Relationship Id="rId1" Type="http://schemas.openxmlformats.org/officeDocument/2006/relationships/slideLayout" Target="../slideLayouts/slideLayout15.xml"/><Relationship Id="rId5" Type="http://schemas.openxmlformats.org/officeDocument/2006/relationships/image" Target="../media/image112.png"/><Relationship Id="rId4" Type="http://schemas.openxmlformats.org/officeDocument/2006/relationships/hyperlink" Target="https://github.com/robvdw?tab=repositories"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docs.cohere.com/docs/embeddings-visualizing-data" TargetMode="External"/><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87.xml.rels><?xml version="1.0" encoding="UTF-8" standalone="yes"?>
<Relationships xmlns="http://schemas.openxmlformats.org/package/2006/relationships"><Relationship Id="rId3" Type="http://schemas.openxmlformats.org/officeDocument/2006/relationships/hyperlink" Target="https://docs.cohere.com/docs/embeddings-visualizing-data" TargetMode="External"/><Relationship Id="rId2" Type="http://schemas.openxmlformats.org/officeDocument/2006/relationships/image" Target="../media/image26.jpg"/><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researchgate.net/publication/359424818_Designing_Neural_Networks_Through_Sensory_Ecology_Biology_to_the_rescue_of_AI_Produced_by_Living-Lab_AiRA_Hub_voor_Data_Responsible_AI_Hogeschool_Rotterdam_Lunch-Lezing_Creating-010_FEB_2022"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671" y="-28069"/>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3129365" y="1076954"/>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Generative AI</a:t>
            </a:r>
            <a:endParaRPr lang="en-US" sz="40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11" name="object 5">
            <a:extLst>
              <a:ext uri="{FF2B5EF4-FFF2-40B4-BE49-F238E27FC236}">
                <a16:creationId xmlns:a16="http://schemas.microsoft.com/office/drawing/2014/main" id="{FA0B4F31-DD84-46B1-AF5E-F3EEF4B3B3C0}"/>
              </a:ext>
            </a:extLst>
          </p:cNvPr>
          <p:cNvSpPr txBox="1">
            <a:spLocks/>
          </p:cNvSpPr>
          <p:nvPr/>
        </p:nvSpPr>
        <p:spPr>
          <a:xfrm>
            <a:off x="4071313" y="2406563"/>
            <a:ext cx="4759300" cy="2330125"/>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“Conversational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Agents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&amp;</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Prompt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Engineering”</a:t>
            </a:r>
          </a:p>
        </p:txBody>
      </p:sp>
      <p:sp>
        <p:nvSpPr>
          <p:cNvPr id="8" name="Subtitle 2">
            <a:extLst>
              <a:ext uri="{FF2B5EF4-FFF2-40B4-BE49-F238E27FC236}">
                <a16:creationId xmlns:a16="http://schemas.microsoft.com/office/drawing/2014/main" id="{E25B652B-9235-2343-B93F-585C33984404}"/>
              </a:ext>
            </a:extLst>
          </p:cNvPr>
          <p:cNvSpPr txBox="1">
            <a:spLocks/>
          </p:cNvSpPr>
          <p:nvPr/>
        </p:nvSpPr>
        <p:spPr>
          <a:xfrm>
            <a:off x="10311074" y="6306720"/>
            <a:ext cx="1532972" cy="39279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hlinkClick r:id="rId5"/>
              </a:rPr>
              <a:t>hr.nl/ai</a:t>
            </a:r>
            <a:endPar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endParaRPr kumimoji="0" lang="nl-NL" sz="22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10" name="Picture 4">
            <a:hlinkClick r:id="rId6"/>
            <a:extLst>
              <a:ext uri="{FF2B5EF4-FFF2-40B4-BE49-F238E27FC236}">
                <a16:creationId xmlns:a16="http://schemas.microsoft.com/office/drawing/2014/main" id="{151C03E5-7824-2969-7FC7-4D3F54290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428" y="4883527"/>
            <a:ext cx="1366263" cy="136626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5">
            <a:extLst>
              <a:ext uri="{FF2B5EF4-FFF2-40B4-BE49-F238E27FC236}">
                <a16:creationId xmlns:a16="http://schemas.microsoft.com/office/drawing/2014/main" id="{C7454B00-DC2E-E409-5E22-645778509EE1}"/>
              </a:ext>
            </a:extLst>
          </p:cNvPr>
          <p:cNvSpPr txBox="1">
            <a:spLocks/>
          </p:cNvSpPr>
          <p:nvPr/>
        </p:nvSpPr>
        <p:spPr>
          <a:xfrm>
            <a:off x="10394428" y="3478032"/>
            <a:ext cx="1341683" cy="1222129"/>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sz="1600"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rPr>
              <a:t>Kennis-document</a:t>
            </a:r>
          </a:p>
          <a:p>
            <a:pPr>
              <a:spcAft>
                <a:spcPts val="0"/>
              </a:spcAft>
              <a:tabLst>
                <a:tab pos="292735" algn="l"/>
              </a:tabLst>
            </a:pPr>
            <a:r>
              <a:rPr lang="nl-NL" sz="1600"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rPr>
              <a:t>Verzorgt door Programma AI &amp; Ethiek</a:t>
            </a:r>
          </a:p>
        </p:txBody>
      </p:sp>
      <p:sp>
        <p:nvSpPr>
          <p:cNvPr id="7" name="object 5">
            <a:extLst>
              <a:ext uri="{FF2B5EF4-FFF2-40B4-BE49-F238E27FC236}">
                <a16:creationId xmlns:a16="http://schemas.microsoft.com/office/drawing/2014/main" id="{FC96DC6E-B574-DED8-A33A-81D813F1C1DE}"/>
              </a:ext>
            </a:extLst>
          </p:cNvPr>
          <p:cNvSpPr txBox="1">
            <a:spLocks/>
          </p:cNvSpPr>
          <p:nvPr/>
        </p:nvSpPr>
        <p:spPr>
          <a:xfrm>
            <a:off x="579967" y="616891"/>
            <a:ext cx="1652372" cy="1443729"/>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sz="1600" b="1" dirty="0">
                <a:solidFill>
                  <a:schemeClr val="accent1">
                    <a:lumMod val="50000"/>
                  </a:schemeClr>
                </a:solidFill>
                <a:latin typeface="Century Gothic" panose="020B0502020202020204" pitchFamily="34" charset="0"/>
                <a:ea typeface="Meiryo" panose="020B0604030504040204" pitchFamily="34" charset="-128"/>
                <a:cs typeface="Times New Roman" panose="02020603050405020304" pitchFamily="18" charset="0"/>
              </a:rPr>
              <a:t>Hoe past het concept  Generatieve AI </a:t>
            </a:r>
          </a:p>
          <a:p>
            <a:pPr>
              <a:spcAft>
                <a:spcPts val="0"/>
              </a:spcAft>
              <a:tabLst>
                <a:tab pos="292735" algn="l"/>
              </a:tabLst>
            </a:pPr>
            <a:r>
              <a:rPr lang="nl-NL" sz="1600" b="1" dirty="0">
                <a:solidFill>
                  <a:schemeClr val="accent1">
                    <a:lumMod val="50000"/>
                  </a:schemeClr>
                </a:solidFill>
                <a:latin typeface="Century Gothic" panose="020B0502020202020204" pitchFamily="34" charset="0"/>
                <a:ea typeface="Meiryo" panose="020B0604030504040204" pitchFamily="34" charset="-128"/>
                <a:cs typeface="Times New Roman" panose="02020603050405020304" pitchFamily="18" charset="0"/>
              </a:rPr>
              <a:t>in het </a:t>
            </a:r>
          </a:p>
          <a:p>
            <a:pPr>
              <a:spcAft>
                <a:spcPts val="0"/>
              </a:spcAft>
              <a:tabLst>
                <a:tab pos="292735" algn="l"/>
              </a:tabLst>
            </a:pPr>
            <a:r>
              <a:rPr lang="nl-NL" sz="1600" b="1" dirty="0">
                <a:solidFill>
                  <a:schemeClr val="accent1">
                    <a:lumMod val="50000"/>
                  </a:schemeClr>
                </a:solidFill>
                <a:latin typeface="Century Gothic" panose="020B0502020202020204" pitchFamily="34" charset="0"/>
                <a:ea typeface="Meiryo" panose="020B0604030504040204" pitchFamily="34" charset="-128"/>
                <a:cs typeface="Times New Roman" panose="02020603050405020304" pitchFamily="18" charset="0"/>
              </a:rPr>
              <a:t>AI Data Science Ecosysteem?</a:t>
            </a:r>
          </a:p>
        </p:txBody>
      </p:sp>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B70E7-8B31-EECC-4C63-A3256D503DA2}"/>
              </a:ext>
            </a:extLst>
          </p:cNvPr>
          <p:cNvPicPr>
            <a:picLocks noChangeAspect="1"/>
          </p:cNvPicPr>
          <p:nvPr/>
        </p:nvPicPr>
        <p:blipFill>
          <a:blip r:embed="rId2"/>
          <a:stretch>
            <a:fillRect/>
          </a:stretch>
        </p:blipFill>
        <p:spPr>
          <a:xfrm>
            <a:off x="311646" y="332509"/>
            <a:ext cx="2064407" cy="2770909"/>
          </a:xfrm>
          <a:prstGeom prst="rect">
            <a:avLst/>
          </a:prstGeom>
        </p:spPr>
      </p:pic>
      <p:pic>
        <p:nvPicPr>
          <p:cNvPr id="3" name="Picture 2">
            <a:extLst>
              <a:ext uri="{FF2B5EF4-FFF2-40B4-BE49-F238E27FC236}">
                <a16:creationId xmlns:a16="http://schemas.microsoft.com/office/drawing/2014/main" id="{25F23065-7CF4-E2C7-2A36-AE91353BAD4E}"/>
              </a:ext>
            </a:extLst>
          </p:cNvPr>
          <p:cNvPicPr>
            <a:picLocks noChangeAspect="1"/>
          </p:cNvPicPr>
          <p:nvPr/>
        </p:nvPicPr>
        <p:blipFill>
          <a:blip r:embed="rId3"/>
          <a:stretch>
            <a:fillRect/>
          </a:stretch>
        </p:blipFill>
        <p:spPr>
          <a:xfrm>
            <a:off x="2899641" y="774591"/>
            <a:ext cx="4000500" cy="5733691"/>
          </a:xfrm>
          <a:prstGeom prst="rect">
            <a:avLst/>
          </a:prstGeom>
        </p:spPr>
      </p:pic>
      <p:pic>
        <p:nvPicPr>
          <p:cNvPr id="4" name="Picture 3">
            <a:extLst>
              <a:ext uri="{FF2B5EF4-FFF2-40B4-BE49-F238E27FC236}">
                <a16:creationId xmlns:a16="http://schemas.microsoft.com/office/drawing/2014/main" id="{13B19A22-3664-525A-47EE-4A256D653CCD}"/>
              </a:ext>
            </a:extLst>
          </p:cNvPr>
          <p:cNvPicPr>
            <a:picLocks noChangeAspect="1"/>
          </p:cNvPicPr>
          <p:nvPr/>
        </p:nvPicPr>
        <p:blipFill>
          <a:blip r:embed="rId4"/>
          <a:stretch>
            <a:fillRect/>
          </a:stretch>
        </p:blipFill>
        <p:spPr>
          <a:xfrm>
            <a:off x="7656715" y="774591"/>
            <a:ext cx="3611880" cy="5549660"/>
          </a:xfrm>
          <a:prstGeom prst="rect">
            <a:avLst/>
          </a:prstGeom>
        </p:spPr>
      </p:pic>
      <p:pic>
        <p:nvPicPr>
          <p:cNvPr id="5" name="Picture 4">
            <a:extLst>
              <a:ext uri="{FF2B5EF4-FFF2-40B4-BE49-F238E27FC236}">
                <a16:creationId xmlns:a16="http://schemas.microsoft.com/office/drawing/2014/main" id="{1EE76139-030F-5C0F-1026-7DA8F8B4F9D5}"/>
              </a:ext>
            </a:extLst>
          </p:cNvPr>
          <p:cNvPicPr>
            <a:picLocks noChangeAspect="1"/>
          </p:cNvPicPr>
          <p:nvPr/>
        </p:nvPicPr>
        <p:blipFill>
          <a:blip r:embed="rId5"/>
          <a:stretch>
            <a:fillRect/>
          </a:stretch>
        </p:blipFill>
        <p:spPr>
          <a:xfrm>
            <a:off x="311646" y="3223935"/>
            <a:ext cx="2061838" cy="3112208"/>
          </a:xfrm>
          <a:prstGeom prst="rect">
            <a:avLst/>
          </a:prstGeom>
        </p:spPr>
      </p:pic>
    </p:spTree>
    <p:extLst>
      <p:ext uri="{BB962C8B-B14F-4D97-AF65-F5344CB8AC3E}">
        <p14:creationId xmlns:p14="http://schemas.microsoft.com/office/powerpoint/2010/main" val="3254565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B70E7-8B31-EECC-4C63-A3256D503DA2}"/>
              </a:ext>
            </a:extLst>
          </p:cNvPr>
          <p:cNvPicPr>
            <a:picLocks noChangeAspect="1"/>
          </p:cNvPicPr>
          <p:nvPr/>
        </p:nvPicPr>
        <p:blipFill>
          <a:blip r:embed="rId2"/>
          <a:stretch>
            <a:fillRect/>
          </a:stretch>
        </p:blipFill>
        <p:spPr>
          <a:xfrm>
            <a:off x="311646" y="332509"/>
            <a:ext cx="2160746" cy="2900218"/>
          </a:xfrm>
          <a:prstGeom prst="rect">
            <a:avLst/>
          </a:prstGeom>
        </p:spPr>
      </p:pic>
      <p:pic>
        <p:nvPicPr>
          <p:cNvPr id="5" name="Picture 4">
            <a:extLst>
              <a:ext uri="{FF2B5EF4-FFF2-40B4-BE49-F238E27FC236}">
                <a16:creationId xmlns:a16="http://schemas.microsoft.com/office/drawing/2014/main" id="{E2240C8A-9446-7150-56B3-EB9F23B8EF77}"/>
              </a:ext>
            </a:extLst>
          </p:cNvPr>
          <p:cNvPicPr>
            <a:picLocks noChangeAspect="1"/>
          </p:cNvPicPr>
          <p:nvPr/>
        </p:nvPicPr>
        <p:blipFill>
          <a:blip r:embed="rId3"/>
          <a:stretch>
            <a:fillRect/>
          </a:stretch>
        </p:blipFill>
        <p:spPr>
          <a:xfrm>
            <a:off x="2674042" y="631951"/>
            <a:ext cx="4137660" cy="5704936"/>
          </a:xfrm>
          <a:prstGeom prst="rect">
            <a:avLst/>
          </a:prstGeom>
        </p:spPr>
      </p:pic>
      <p:pic>
        <p:nvPicPr>
          <p:cNvPr id="6" name="Picture 5">
            <a:extLst>
              <a:ext uri="{FF2B5EF4-FFF2-40B4-BE49-F238E27FC236}">
                <a16:creationId xmlns:a16="http://schemas.microsoft.com/office/drawing/2014/main" id="{6CA3A648-82F9-A836-692F-BF3E31E02B03}"/>
              </a:ext>
            </a:extLst>
          </p:cNvPr>
          <p:cNvPicPr>
            <a:picLocks noChangeAspect="1"/>
          </p:cNvPicPr>
          <p:nvPr/>
        </p:nvPicPr>
        <p:blipFill>
          <a:blip r:embed="rId4"/>
          <a:stretch>
            <a:fillRect/>
          </a:stretch>
        </p:blipFill>
        <p:spPr>
          <a:xfrm>
            <a:off x="7326515" y="675431"/>
            <a:ext cx="4069080" cy="5802702"/>
          </a:xfrm>
          <a:prstGeom prst="rect">
            <a:avLst/>
          </a:prstGeom>
        </p:spPr>
      </p:pic>
    </p:spTree>
    <p:extLst>
      <p:ext uri="{BB962C8B-B14F-4D97-AF65-F5344CB8AC3E}">
        <p14:creationId xmlns:p14="http://schemas.microsoft.com/office/powerpoint/2010/main" val="1022086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1986482"/>
          </a:xfrm>
          <a:prstGeom prst="rect">
            <a:avLst/>
          </a:prstGeom>
        </p:spPr>
        <p:txBody>
          <a:bodyPr vert="horz" wrap="square" lIns="0" tIns="8930" rIns="0" bIns="0" rtlCol="0">
            <a:spAutoFit/>
          </a:bodyPr>
          <a:lstStyle/>
          <a:p>
            <a:pPr marL="8929">
              <a:spcBef>
                <a:spcPts val="70"/>
              </a:spcBef>
            </a:pPr>
            <a:r>
              <a:rPr lang="nl-NL" sz="2400" i="1" spc="39" dirty="0" err="1">
                <a:solidFill>
                  <a:srgbClr val="C00000"/>
                </a:solidFill>
                <a:latin typeface="Arial"/>
                <a:cs typeface="Arial"/>
              </a:rPr>
              <a:t>Defenities</a:t>
            </a:r>
            <a:r>
              <a:rPr lang="nl-NL" sz="2400" i="1" spc="39" dirty="0">
                <a:solidFill>
                  <a:srgbClr val="C00000"/>
                </a:solidFill>
                <a:latin typeface="Arial"/>
                <a:cs typeface="Arial"/>
              </a:rPr>
              <a:t> / Omschrijvingen / Richtlijnen voor veilig gebruik</a:t>
            </a:r>
          </a:p>
          <a:p>
            <a:pPr marL="8929">
              <a:spcBef>
                <a:spcPts val="70"/>
              </a:spcBef>
            </a:pPr>
            <a:endParaRPr lang="en-US" sz="2400" i="1" spc="39" dirty="0">
              <a:solidFill>
                <a:schemeClr val="accent1">
                  <a:lumMod val="50000"/>
                </a:schemeClr>
              </a:solidFill>
              <a:latin typeface="Arial"/>
              <a:cs typeface="Arial"/>
            </a:endParaRPr>
          </a:p>
          <a:p>
            <a:pPr marL="8929">
              <a:spcBef>
                <a:spcPts val="70"/>
              </a:spcBef>
            </a:pPr>
            <a:endParaRPr lang="nl-NL" sz="2400" i="1" spc="39" dirty="0">
              <a:solidFill>
                <a:schemeClr val="accent1">
                  <a:lumMod val="50000"/>
                </a:schemeClr>
              </a:solidFill>
              <a:latin typeface="Arial"/>
              <a:cs typeface="Arial"/>
            </a:endParaRPr>
          </a:p>
          <a:p>
            <a:pPr marL="8929">
              <a:spcBef>
                <a:spcPts val="70"/>
              </a:spcBef>
            </a:pPr>
            <a:r>
              <a:rPr lang="nl-NL" sz="5400" i="1" spc="39" dirty="0">
                <a:solidFill>
                  <a:schemeClr val="accent1">
                    <a:lumMod val="50000"/>
                  </a:schemeClr>
                </a:solidFill>
                <a:latin typeface="Arial"/>
                <a:cs typeface="Arial"/>
              </a:rPr>
              <a:t>“Generatieve AI” </a:t>
            </a:r>
          </a:p>
        </p:txBody>
      </p:sp>
    </p:spTree>
    <p:extLst>
      <p:ext uri="{BB962C8B-B14F-4D97-AF65-F5344CB8AC3E}">
        <p14:creationId xmlns:p14="http://schemas.microsoft.com/office/powerpoint/2010/main" val="417976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457452"/>
            <a:ext cx="11211294" cy="575875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83086" y="841536"/>
            <a:ext cx="10706637" cy="4383945"/>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 </a:t>
            </a:r>
            <a:r>
              <a:rPr lang="en-US" b="1" dirty="0">
                <a:latin typeface="Courier New"/>
                <a:cs typeface="Courier New"/>
              </a:rPr>
              <a:t>according to Google</a:t>
            </a:r>
            <a:endParaRPr lang="en-US" i="1" dirty="0">
              <a:latin typeface="Courier New"/>
              <a:cs typeface="Courier New"/>
            </a:endParaRPr>
          </a:p>
          <a:p>
            <a:pPr>
              <a:lnSpc>
                <a:spcPct val="150000"/>
              </a:lnSpc>
            </a:pPr>
            <a:endParaRPr lang="nl-NL" sz="1969" dirty="0">
              <a:latin typeface="Courier New"/>
              <a:cs typeface="Courier New"/>
            </a:endParaRPr>
          </a:p>
          <a:p>
            <a:r>
              <a:rPr lang="en-GB" sz="1969" b="1" i="1" dirty="0">
                <a:latin typeface="Courier New"/>
                <a:cs typeface="Courier New"/>
              </a:rPr>
              <a:t>Machine learning (ML) model that can take what it has learned </a:t>
            </a:r>
          </a:p>
          <a:p>
            <a:r>
              <a:rPr lang="en-GB" sz="1969" b="1" i="1" dirty="0">
                <a:latin typeface="Courier New"/>
                <a:cs typeface="Courier New"/>
              </a:rPr>
              <a:t>from multimodal-examples it has been provided </a:t>
            </a:r>
          </a:p>
          <a:p>
            <a:r>
              <a:rPr lang="en-GB" sz="1969" b="1" i="1" dirty="0">
                <a:latin typeface="Courier New"/>
                <a:cs typeface="Courier New"/>
              </a:rPr>
              <a:t>to create new content, </a:t>
            </a:r>
          </a:p>
          <a:p>
            <a:r>
              <a:rPr lang="en-GB" sz="1969" b="1" i="1" dirty="0">
                <a:latin typeface="Courier New"/>
                <a:cs typeface="Courier New"/>
              </a:rPr>
              <a:t>such as text, images, music, and code.</a:t>
            </a:r>
          </a:p>
          <a:p>
            <a:r>
              <a:rPr lang="en-GB" sz="1969" b="1" i="1" dirty="0">
                <a:latin typeface="Courier New"/>
                <a:cs typeface="Courier New"/>
              </a:rPr>
              <a:t> </a:t>
            </a:r>
          </a:p>
          <a:p>
            <a:r>
              <a:rPr lang="en-GB" sz="1969" b="1" i="1" dirty="0">
                <a:latin typeface="Courier New"/>
                <a:cs typeface="Courier New"/>
              </a:rPr>
              <a:t>These models learn through observation and pattern matching, </a:t>
            </a:r>
          </a:p>
          <a:p>
            <a:r>
              <a:rPr lang="en-GB" sz="1969" b="1" i="1" dirty="0">
                <a:latin typeface="Courier New"/>
                <a:cs typeface="Courier New"/>
              </a:rPr>
              <a:t>also known as training.</a:t>
            </a:r>
          </a:p>
          <a:p>
            <a:endParaRPr lang="en-GB" sz="1969" b="1" i="1" dirty="0">
              <a:latin typeface="Courier New"/>
              <a:cs typeface="Courier New"/>
            </a:endParaRPr>
          </a:p>
          <a:p>
            <a:r>
              <a:rPr lang="en-GB" sz="1969" b="1" i="1" dirty="0">
                <a:latin typeface="Courier New"/>
                <a:cs typeface="Courier New"/>
              </a:rPr>
              <a:t>Generative AI models are neither information databases nor deterministic information retrieval systems,  </a:t>
            </a:r>
          </a:p>
          <a:p>
            <a:r>
              <a:rPr lang="en-GB" sz="1969" b="1" i="1" dirty="0">
                <a:latin typeface="Courier New"/>
                <a:cs typeface="Courier New"/>
              </a:rPr>
              <a:t>because they are prediction engines.</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0541A507-2CFE-DADA-0C8F-0896CA509224}"/>
              </a:ext>
            </a:extLst>
          </p:cNvPr>
          <p:cNvSpPr txBox="1"/>
          <p:nvPr/>
        </p:nvSpPr>
        <p:spPr>
          <a:xfrm>
            <a:off x="5525035" y="6293155"/>
            <a:ext cx="6495245" cy="369332"/>
          </a:xfrm>
          <a:prstGeom prst="rect">
            <a:avLst/>
          </a:prstGeom>
          <a:noFill/>
        </p:spPr>
        <p:txBody>
          <a:bodyPr wrap="square">
            <a:spAutoFit/>
          </a:bodyPr>
          <a:lstStyle/>
          <a:p>
            <a:r>
              <a:rPr lang="en-NL" dirty="0">
                <a:hlinkClick r:id="rId2"/>
              </a:rPr>
              <a:t>https://ai.google/static/documents/google-about-generative-ai.pdf</a:t>
            </a:r>
            <a:endParaRPr lang="en-US" dirty="0"/>
          </a:p>
        </p:txBody>
      </p:sp>
    </p:spTree>
    <p:extLst>
      <p:ext uri="{BB962C8B-B14F-4D97-AF65-F5344CB8AC3E}">
        <p14:creationId xmlns:p14="http://schemas.microsoft.com/office/powerpoint/2010/main" val="326252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2" name="Picture 1">
            <a:extLst>
              <a:ext uri="{FF2B5EF4-FFF2-40B4-BE49-F238E27FC236}">
                <a16:creationId xmlns:a16="http://schemas.microsoft.com/office/drawing/2014/main" id="{E8ED6835-8060-29B2-9A71-4E0ED3BB8265}"/>
              </a:ext>
            </a:extLst>
          </p:cNvPr>
          <p:cNvPicPr>
            <a:picLocks noChangeAspect="1"/>
          </p:cNvPicPr>
          <p:nvPr/>
        </p:nvPicPr>
        <p:blipFill>
          <a:blip r:embed="rId3"/>
          <a:stretch>
            <a:fillRect/>
          </a:stretch>
        </p:blipFill>
        <p:spPr>
          <a:xfrm>
            <a:off x="1640914" y="899480"/>
            <a:ext cx="9791232" cy="5059040"/>
          </a:xfrm>
          <a:prstGeom prst="rect">
            <a:avLst/>
          </a:prstGeom>
        </p:spPr>
      </p:pic>
      <p:pic>
        <p:nvPicPr>
          <p:cNvPr id="3" name="Picture 2">
            <a:extLst>
              <a:ext uri="{FF2B5EF4-FFF2-40B4-BE49-F238E27FC236}">
                <a16:creationId xmlns:a16="http://schemas.microsoft.com/office/drawing/2014/main" id="{6490C2CC-570B-2377-87EC-AB9704159F8E}"/>
              </a:ext>
            </a:extLst>
          </p:cNvPr>
          <p:cNvPicPr>
            <a:picLocks noChangeAspect="1"/>
          </p:cNvPicPr>
          <p:nvPr/>
        </p:nvPicPr>
        <p:blipFill rotWithShape="1">
          <a:blip r:embed="rId4"/>
          <a:srcRect b="43551"/>
          <a:stretch/>
        </p:blipFill>
        <p:spPr>
          <a:xfrm>
            <a:off x="8504349" y="210460"/>
            <a:ext cx="3225234" cy="1378039"/>
          </a:xfrm>
          <a:prstGeom prst="rect">
            <a:avLst/>
          </a:prstGeom>
        </p:spPr>
      </p:pic>
    </p:spTree>
    <p:extLst>
      <p:ext uri="{BB962C8B-B14F-4D97-AF65-F5344CB8AC3E}">
        <p14:creationId xmlns:p14="http://schemas.microsoft.com/office/powerpoint/2010/main" val="1323161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152584"/>
            <a:ext cx="11211294" cy="606362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78793" y="352139"/>
            <a:ext cx="10706637" cy="5596072"/>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 </a:t>
            </a:r>
            <a:r>
              <a:rPr lang="en-US" b="1" dirty="0">
                <a:latin typeface="Courier New"/>
                <a:cs typeface="Courier New"/>
              </a:rPr>
              <a:t>according to TechTarget</a:t>
            </a:r>
            <a:endParaRPr lang="en-US" i="1" dirty="0">
              <a:latin typeface="Courier New"/>
              <a:cs typeface="Courier New"/>
            </a:endParaRPr>
          </a:p>
          <a:p>
            <a:pPr>
              <a:lnSpc>
                <a:spcPct val="150000"/>
              </a:lnSpc>
            </a:pPr>
            <a:endParaRPr lang="nl-NL" sz="1969" dirty="0">
              <a:latin typeface="Courier New"/>
              <a:cs typeface="Courier New"/>
            </a:endParaRPr>
          </a:p>
          <a:p>
            <a:r>
              <a:rPr lang="en-GB" sz="1969" b="1" i="1" dirty="0">
                <a:latin typeface="Courier New"/>
                <a:cs typeface="Courier New"/>
              </a:rPr>
              <a:t>Generative AI is a type of artificial intelligence technology </a:t>
            </a:r>
          </a:p>
          <a:p>
            <a:r>
              <a:rPr lang="en-GB" sz="1969" b="1" i="1" dirty="0">
                <a:latin typeface="Courier New"/>
                <a:cs typeface="Courier New"/>
              </a:rPr>
              <a:t>that can produce various types of content, </a:t>
            </a:r>
          </a:p>
          <a:p>
            <a:r>
              <a:rPr lang="en-GB" sz="1969" b="1" i="1" dirty="0">
                <a:latin typeface="Courier New"/>
                <a:cs typeface="Courier New"/>
              </a:rPr>
              <a:t>including text, imagery, audio and synthetic data. </a:t>
            </a:r>
          </a:p>
          <a:p>
            <a:endParaRPr lang="en-GB" sz="1969" b="1" i="1" dirty="0">
              <a:latin typeface="Courier New"/>
              <a:cs typeface="Courier New"/>
            </a:endParaRPr>
          </a:p>
          <a:p>
            <a:r>
              <a:rPr lang="en-GB" sz="1969" b="1" i="1" dirty="0">
                <a:latin typeface="Courier New"/>
                <a:cs typeface="Courier New"/>
              </a:rPr>
              <a:t>The recent buzz around generative AI has been driven by the simplicity of new user interfaces for creating high-quality text, graphics and videos in a matter of seconds.</a:t>
            </a:r>
          </a:p>
          <a:p>
            <a:endParaRPr lang="en-GB" sz="1969" b="1" i="1" dirty="0">
              <a:latin typeface="Courier New"/>
              <a:cs typeface="Courier New"/>
            </a:endParaRPr>
          </a:p>
          <a:p>
            <a:r>
              <a:rPr lang="en-GB" sz="1969" b="1" i="1" dirty="0">
                <a:solidFill>
                  <a:srgbClr val="C00000"/>
                </a:solidFill>
                <a:latin typeface="Courier New"/>
                <a:cs typeface="Courier New"/>
              </a:rPr>
              <a:t>The technology, it should be noted, is not brand-new. </a:t>
            </a:r>
          </a:p>
          <a:p>
            <a:r>
              <a:rPr lang="en-GB" sz="1969" b="1" i="1" dirty="0">
                <a:solidFill>
                  <a:srgbClr val="C00000"/>
                </a:solidFill>
                <a:latin typeface="Courier New"/>
                <a:cs typeface="Courier New"/>
              </a:rPr>
              <a:t>Generative AI was introduced in the 1960s in chatbots. </a:t>
            </a:r>
          </a:p>
          <a:p>
            <a:endParaRPr lang="en-GB" sz="1969" b="1" i="1" dirty="0">
              <a:latin typeface="Courier New"/>
              <a:cs typeface="Courier New"/>
            </a:endParaRPr>
          </a:p>
          <a:p>
            <a:r>
              <a:rPr lang="en-GB" sz="1969" b="1" i="1" dirty="0">
                <a:latin typeface="Courier New"/>
                <a:cs typeface="Courier New"/>
              </a:rPr>
              <a:t>But it was not until 2014, with the introduction of generative adversarial networks, or GANs --a type of machine learning algorithm-- that generative AI could create convincingly authentic images, videos and audio of real people.</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0541A507-2CFE-DADA-0C8F-0896CA509224}"/>
              </a:ext>
            </a:extLst>
          </p:cNvPr>
          <p:cNvSpPr txBox="1"/>
          <p:nvPr/>
        </p:nvSpPr>
        <p:spPr>
          <a:xfrm>
            <a:off x="4559121" y="6336085"/>
            <a:ext cx="7229339" cy="369332"/>
          </a:xfrm>
          <a:prstGeom prst="rect">
            <a:avLst/>
          </a:prstGeom>
          <a:noFill/>
        </p:spPr>
        <p:txBody>
          <a:bodyPr wrap="square">
            <a:spAutoFit/>
          </a:bodyPr>
          <a:lstStyle/>
          <a:p>
            <a:r>
              <a:rPr lang="en-GB" dirty="0">
                <a:hlinkClick r:id="rId2"/>
              </a:rPr>
              <a:t>https://cdn.ttgtmedia.com/rms/editorial/GenAI_Pillar_PDFdownload.pdf</a:t>
            </a:r>
            <a:endParaRPr lang="en-GB" dirty="0"/>
          </a:p>
        </p:txBody>
      </p:sp>
    </p:spTree>
    <p:extLst>
      <p:ext uri="{BB962C8B-B14F-4D97-AF65-F5344CB8AC3E}">
        <p14:creationId xmlns:p14="http://schemas.microsoft.com/office/powerpoint/2010/main" val="2355962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DEDD84-799C-810B-C64B-1BC765DF8331}"/>
              </a:ext>
            </a:extLst>
          </p:cNvPr>
          <p:cNvPicPr>
            <a:picLocks noChangeAspect="1"/>
          </p:cNvPicPr>
          <p:nvPr/>
        </p:nvPicPr>
        <p:blipFill>
          <a:blip r:embed="rId2"/>
          <a:stretch>
            <a:fillRect/>
          </a:stretch>
        </p:blipFill>
        <p:spPr>
          <a:xfrm>
            <a:off x="2884170" y="682924"/>
            <a:ext cx="6423660" cy="5492151"/>
          </a:xfrm>
          <a:prstGeom prst="rect">
            <a:avLst/>
          </a:prstGeom>
        </p:spPr>
      </p:pic>
    </p:spTree>
    <p:extLst>
      <p:ext uri="{BB962C8B-B14F-4D97-AF65-F5344CB8AC3E}">
        <p14:creationId xmlns:p14="http://schemas.microsoft.com/office/powerpoint/2010/main" val="747342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4CC8FC-C5DE-FA7A-8C83-6914E8F521AC}"/>
              </a:ext>
            </a:extLst>
          </p:cNvPr>
          <p:cNvPicPr>
            <a:picLocks noChangeAspect="1"/>
          </p:cNvPicPr>
          <p:nvPr/>
        </p:nvPicPr>
        <p:blipFill>
          <a:blip r:embed="rId2"/>
          <a:stretch>
            <a:fillRect/>
          </a:stretch>
        </p:blipFill>
        <p:spPr>
          <a:xfrm>
            <a:off x="2022765" y="749624"/>
            <a:ext cx="7509164" cy="5606541"/>
          </a:xfrm>
          <a:prstGeom prst="rect">
            <a:avLst/>
          </a:prstGeom>
        </p:spPr>
      </p:pic>
    </p:spTree>
    <p:extLst>
      <p:ext uri="{BB962C8B-B14F-4D97-AF65-F5344CB8AC3E}">
        <p14:creationId xmlns:p14="http://schemas.microsoft.com/office/powerpoint/2010/main" val="1743387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7F07D7-594F-CD47-320A-A1F1BEA5761C}"/>
              </a:ext>
            </a:extLst>
          </p:cNvPr>
          <p:cNvPicPr>
            <a:picLocks noChangeAspect="1"/>
          </p:cNvPicPr>
          <p:nvPr/>
        </p:nvPicPr>
        <p:blipFill>
          <a:blip r:embed="rId2"/>
          <a:stretch>
            <a:fillRect/>
          </a:stretch>
        </p:blipFill>
        <p:spPr>
          <a:xfrm>
            <a:off x="1611745" y="433155"/>
            <a:ext cx="8775247" cy="6198553"/>
          </a:xfrm>
          <a:prstGeom prst="rect">
            <a:avLst/>
          </a:prstGeom>
        </p:spPr>
      </p:pic>
    </p:spTree>
    <p:extLst>
      <p:ext uri="{BB962C8B-B14F-4D97-AF65-F5344CB8AC3E}">
        <p14:creationId xmlns:p14="http://schemas.microsoft.com/office/powerpoint/2010/main" val="51222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C3C51-7858-982E-E2FD-D4E18480519E}"/>
              </a:ext>
            </a:extLst>
          </p:cNvPr>
          <p:cNvPicPr>
            <a:picLocks noChangeAspect="1"/>
          </p:cNvPicPr>
          <p:nvPr/>
        </p:nvPicPr>
        <p:blipFill>
          <a:blip r:embed="rId2"/>
          <a:stretch>
            <a:fillRect/>
          </a:stretch>
        </p:blipFill>
        <p:spPr>
          <a:xfrm>
            <a:off x="904173" y="663262"/>
            <a:ext cx="4059040" cy="5531476"/>
          </a:xfrm>
          <a:prstGeom prst="rect">
            <a:avLst/>
          </a:prstGeom>
        </p:spPr>
      </p:pic>
      <p:pic>
        <p:nvPicPr>
          <p:cNvPr id="4" name="Picture 3">
            <a:extLst>
              <a:ext uri="{FF2B5EF4-FFF2-40B4-BE49-F238E27FC236}">
                <a16:creationId xmlns:a16="http://schemas.microsoft.com/office/drawing/2014/main" id="{0C317D2B-C4FD-A5B3-EDC8-D5611DCD0715}"/>
              </a:ext>
            </a:extLst>
          </p:cNvPr>
          <p:cNvPicPr>
            <a:picLocks noChangeAspect="1"/>
          </p:cNvPicPr>
          <p:nvPr/>
        </p:nvPicPr>
        <p:blipFill>
          <a:blip r:embed="rId3"/>
          <a:stretch>
            <a:fillRect/>
          </a:stretch>
        </p:blipFill>
        <p:spPr>
          <a:xfrm>
            <a:off x="6136714" y="626772"/>
            <a:ext cx="3630022" cy="5718220"/>
          </a:xfrm>
          <a:prstGeom prst="rect">
            <a:avLst/>
          </a:prstGeom>
        </p:spPr>
      </p:pic>
    </p:spTree>
    <p:extLst>
      <p:ext uri="{BB962C8B-B14F-4D97-AF65-F5344CB8AC3E}">
        <p14:creationId xmlns:p14="http://schemas.microsoft.com/office/powerpoint/2010/main" val="2416148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10;&#10;Description automatically generated">
            <a:extLst>
              <a:ext uri="{FF2B5EF4-FFF2-40B4-BE49-F238E27FC236}">
                <a16:creationId xmlns:a16="http://schemas.microsoft.com/office/drawing/2014/main" id="{E5CAA8F5-EC93-9AA9-9853-C3689F0C165A}"/>
              </a:ext>
            </a:extLst>
          </p:cNvPr>
          <p:cNvPicPr>
            <a:picLocks noChangeAspect="1"/>
          </p:cNvPicPr>
          <p:nvPr/>
        </p:nvPicPr>
        <p:blipFill>
          <a:blip r:embed="rId2"/>
          <a:stretch>
            <a:fillRect/>
          </a:stretch>
        </p:blipFill>
        <p:spPr>
          <a:xfrm>
            <a:off x="177941" y="380897"/>
            <a:ext cx="11600075" cy="6477103"/>
          </a:xfrm>
          <a:prstGeom prst="rect">
            <a:avLst/>
          </a:prstGeom>
          <a:noFill/>
        </p:spPr>
      </p:pic>
      <p:sp>
        <p:nvSpPr>
          <p:cNvPr id="15" name="Freeform 14">
            <a:extLst>
              <a:ext uri="{FF2B5EF4-FFF2-40B4-BE49-F238E27FC236}">
                <a16:creationId xmlns:a16="http://schemas.microsoft.com/office/drawing/2014/main" id="{B3F6603A-BE21-3B9F-8607-A9696817500A}"/>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007981 w 12192000"/>
              <a:gd name="connsiteY5" fmla="*/ 263231 h 6858000"/>
              <a:gd name="connsiteX6" fmla="*/ 594911 w 12192000"/>
              <a:gd name="connsiteY6" fmla="*/ 676301 h 6858000"/>
              <a:gd name="connsiteX7" fmla="*/ 594911 w 12192000"/>
              <a:gd name="connsiteY7" fmla="*/ 6181699 h 6858000"/>
              <a:gd name="connsiteX8" fmla="*/ 1007981 w 12192000"/>
              <a:gd name="connsiteY8" fmla="*/ 6594769 h 6858000"/>
              <a:gd name="connsiteX9" fmla="*/ 11000405 w 12192000"/>
              <a:gd name="connsiteY9" fmla="*/ 6594769 h 6858000"/>
              <a:gd name="connsiteX10" fmla="*/ 11413475 w 12192000"/>
              <a:gd name="connsiteY10" fmla="*/ 6181699 h 6858000"/>
              <a:gd name="connsiteX11" fmla="*/ 11413475 w 12192000"/>
              <a:gd name="connsiteY11" fmla="*/ 676301 h 6858000"/>
              <a:gd name="connsiteX12" fmla="*/ 11000405 w 12192000"/>
              <a:gd name="connsiteY12" fmla="*/ 263231 h 6858000"/>
              <a:gd name="connsiteX13" fmla="*/ 1007981 w 12192000"/>
              <a:gd name="connsiteY13" fmla="*/ 2632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0" y="6858000"/>
                </a:lnTo>
                <a:lnTo>
                  <a:pt x="0" y="0"/>
                </a:lnTo>
                <a:close/>
                <a:moveTo>
                  <a:pt x="1007981" y="263231"/>
                </a:moveTo>
                <a:cubicBezTo>
                  <a:pt x="779849" y="263231"/>
                  <a:pt x="594911" y="448169"/>
                  <a:pt x="594911" y="676301"/>
                </a:cubicBezTo>
                <a:lnTo>
                  <a:pt x="594911" y="6181699"/>
                </a:lnTo>
                <a:cubicBezTo>
                  <a:pt x="594911" y="6409831"/>
                  <a:pt x="779849" y="6594769"/>
                  <a:pt x="1007981" y="6594769"/>
                </a:cubicBezTo>
                <a:lnTo>
                  <a:pt x="11000405" y="6594769"/>
                </a:lnTo>
                <a:cubicBezTo>
                  <a:pt x="11228537" y="6594769"/>
                  <a:pt x="11413475" y="6409831"/>
                  <a:pt x="11413475" y="6181699"/>
                </a:cubicBezTo>
                <a:lnTo>
                  <a:pt x="11413475" y="676301"/>
                </a:lnTo>
                <a:cubicBezTo>
                  <a:pt x="11413475" y="448169"/>
                  <a:pt x="11228537" y="263231"/>
                  <a:pt x="11000405" y="263231"/>
                </a:cubicBezTo>
                <a:lnTo>
                  <a:pt x="1007981" y="26323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6" name="TextBox 5">
            <a:extLst>
              <a:ext uri="{FF2B5EF4-FFF2-40B4-BE49-F238E27FC236}">
                <a16:creationId xmlns:a16="http://schemas.microsoft.com/office/drawing/2014/main" id="{77407D0A-952B-0709-1CB1-161BD77E6EE8}"/>
              </a:ext>
            </a:extLst>
          </p:cNvPr>
          <p:cNvSpPr txBox="1"/>
          <p:nvPr/>
        </p:nvSpPr>
        <p:spPr>
          <a:xfrm>
            <a:off x="8956714" y="6601618"/>
            <a:ext cx="2963538" cy="276999"/>
          </a:xfrm>
          <a:prstGeom prst="rect">
            <a:avLst/>
          </a:prstGeom>
          <a:noFill/>
        </p:spPr>
        <p:txBody>
          <a:bodyPr wrap="square" rtlCol="0">
            <a:spAutoFit/>
          </a:bodyPr>
          <a:lstStyle/>
          <a:p>
            <a:r>
              <a:rPr lang="nl-NL" sz="1200" dirty="0"/>
              <a:t>Source: Gartner London, </a:t>
            </a:r>
            <a:r>
              <a:rPr lang="nl-NL" sz="1200" dirty="0" err="1"/>
              <a:t>Future</a:t>
            </a:r>
            <a:r>
              <a:rPr lang="nl-NL" sz="1200" dirty="0"/>
              <a:t> of AI, 2023</a:t>
            </a:r>
          </a:p>
        </p:txBody>
      </p:sp>
    </p:spTree>
    <p:extLst>
      <p:ext uri="{BB962C8B-B14F-4D97-AF65-F5344CB8AC3E}">
        <p14:creationId xmlns:p14="http://schemas.microsoft.com/office/powerpoint/2010/main" val="2384208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9BC3889-CA5E-7F09-E9C2-EF6D18EB09AB}"/>
              </a:ext>
            </a:extLst>
          </p:cNvPr>
          <p:cNvPicPr>
            <a:picLocks noChangeAspect="1"/>
          </p:cNvPicPr>
          <p:nvPr/>
        </p:nvPicPr>
        <p:blipFill>
          <a:blip r:embed="rId2"/>
          <a:stretch>
            <a:fillRect/>
          </a:stretch>
        </p:blipFill>
        <p:spPr>
          <a:xfrm>
            <a:off x="7809574" y="1212436"/>
            <a:ext cx="4201140" cy="5566860"/>
          </a:xfrm>
          <a:prstGeom prst="rect">
            <a:avLst/>
          </a:prstGeom>
        </p:spPr>
      </p:pic>
      <p:pic>
        <p:nvPicPr>
          <p:cNvPr id="3" name="Picture 2">
            <a:extLst>
              <a:ext uri="{FF2B5EF4-FFF2-40B4-BE49-F238E27FC236}">
                <a16:creationId xmlns:a16="http://schemas.microsoft.com/office/drawing/2014/main" id="{0B3FDB31-D667-22A6-68B5-3A96902F9F9B}"/>
              </a:ext>
            </a:extLst>
          </p:cNvPr>
          <p:cNvPicPr>
            <a:picLocks noChangeAspect="1"/>
          </p:cNvPicPr>
          <p:nvPr/>
        </p:nvPicPr>
        <p:blipFill rotWithShape="1">
          <a:blip r:embed="rId3"/>
          <a:srcRect r="49418"/>
          <a:stretch/>
        </p:blipFill>
        <p:spPr>
          <a:xfrm>
            <a:off x="1941820" y="1182060"/>
            <a:ext cx="2082339" cy="5597236"/>
          </a:xfrm>
          <a:prstGeom prst="rect">
            <a:avLst/>
          </a:prstGeom>
        </p:spPr>
      </p:pic>
      <p:pic>
        <p:nvPicPr>
          <p:cNvPr id="4" name="Picture 3">
            <a:extLst>
              <a:ext uri="{FF2B5EF4-FFF2-40B4-BE49-F238E27FC236}">
                <a16:creationId xmlns:a16="http://schemas.microsoft.com/office/drawing/2014/main" id="{9D9A3506-0ECB-96EC-FA5C-3972A137CF5A}"/>
              </a:ext>
            </a:extLst>
          </p:cNvPr>
          <p:cNvPicPr>
            <a:picLocks noChangeAspect="1"/>
          </p:cNvPicPr>
          <p:nvPr/>
        </p:nvPicPr>
        <p:blipFill rotWithShape="1">
          <a:blip r:embed="rId4"/>
          <a:srcRect r="49801"/>
          <a:stretch/>
        </p:blipFill>
        <p:spPr>
          <a:xfrm>
            <a:off x="4097266" y="1182060"/>
            <a:ext cx="1972975" cy="3422071"/>
          </a:xfrm>
          <a:prstGeom prst="rect">
            <a:avLst/>
          </a:prstGeom>
        </p:spPr>
      </p:pic>
      <p:pic>
        <p:nvPicPr>
          <p:cNvPr id="5" name="Picture 4">
            <a:extLst>
              <a:ext uri="{FF2B5EF4-FFF2-40B4-BE49-F238E27FC236}">
                <a16:creationId xmlns:a16="http://schemas.microsoft.com/office/drawing/2014/main" id="{5372AD9A-4914-2A04-1ED8-66C08E2BEF2A}"/>
              </a:ext>
            </a:extLst>
          </p:cNvPr>
          <p:cNvPicPr>
            <a:picLocks noChangeAspect="1"/>
          </p:cNvPicPr>
          <p:nvPr/>
        </p:nvPicPr>
        <p:blipFill>
          <a:blip r:embed="rId5"/>
          <a:stretch>
            <a:fillRect/>
          </a:stretch>
        </p:blipFill>
        <p:spPr>
          <a:xfrm>
            <a:off x="129763" y="337127"/>
            <a:ext cx="1613321" cy="2564912"/>
          </a:xfrm>
          <a:prstGeom prst="rect">
            <a:avLst/>
          </a:prstGeom>
        </p:spPr>
      </p:pic>
      <p:sp>
        <p:nvSpPr>
          <p:cNvPr id="6" name="Arrow: Down 5">
            <a:extLst>
              <a:ext uri="{FF2B5EF4-FFF2-40B4-BE49-F238E27FC236}">
                <a16:creationId xmlns:a16="http://schemas.microsoft.com/office/drawing/2014/main" id="{B4C38CBA-17EB-2397-EB1E-D63DD4AFCFD4}"/>
              </a:ext>
            </a:extLst>
          </p:cNvPr>
          <p:cNvSpPr/>
          <p:nvPr/>
        </p:nvSpPr>
        <p:spPr>
          <a:xfrm rot="10800000">
            <a:off x="3783751" y="6101008"/>
            <a:ext cx="248992" cy="67828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Arrow: Down 6">
            <a:extLst>
              <a:ext uri="{FF2B5EF4-FFF2-40B4-BE49-F238E27FC236}">
                <a16:creationId xmlns:a16="http://schemas.microsoft.com/office/drawing/2014/main" id="{CC15DA51-874E-C73B-9E94-0296B0F03CA2}"/>
              </a:ext>
            </a:extLst>
          </p:cNvPr>
          <p:cNvSpPr/>
          <p:nvPr/>
        </p:nvSpPr>
        <p:spPr>
          <a:xfrm rot="10800000">
            <a:off x="5830090" y="4264987"/>
            <a:ext cx="248992" cy="67828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B617D1CC-2176-A3D9-3ECF-342F24DCAE10}"/>
              </a:ext>
            </a:extLst>
          </p:cNvPr>
          <p:cNvSpPr/>
          <p:nvPr/>
        </p:nvSpPr>
        <p:spPr>
          <a:xfrm>
            <a:off x="6218605" y="283335"/>
            <a:ext cx="94445" cy="640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object 5">
            <a:extLst>
              <a:ext uri="{FF2B5EF4-FFF2-40B4-BE49-F238E27FC236}">
                <a16:creationId xmlns:a16="http://schemas.microsoft.com/office/drawing/2014/main" id="{AD204CAB-D7E1-ACC3-D8BA-6598CE20EA91}"/>
              </a:ext>
            </a:extLst>
          </p:cNvPr>
          <p:cNvSpPr/>
          <p:nvPr/>
        </p:nvSpPr>
        <p:spPr>
          <a:xfrm>
            <a:off x="2274970" y="137483"/>
            <a:ext cx="3017561" cy="929623"/>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r>
              <a:rPr lang="nl-NL" sz="6600" b="1" dirty="0">
                <a:solidFill>
                  <a:srgbClr val="C00000"/>
                </a:solidFill>
                <a:latin typeface="Courier New"/>
                <a:cs typeface="Courier New"/>
              </a:rPr>
              <a:t> 2018</a:t>
            </a:r>
            <a:endParaRPr sz="6600" dirty="0">
              <a:solidFill>
                <a:srgbClr val="C00000"/>
              </a:solidFill>
            </a:endParaRPr>
          </a:p>
        </p:txBody>
      </p:sp>
      <p:sp>
        <p:nvSpPr>
          <p:cNvPr id="13" name="object 5">
            <a:extLst>
              <a:ext uri="{FF2B5EF4-FFF2-40B4-BE49-F238E27FC236}">
                <a16:creationId xmlns:a16="http://schemas.microsoft.com/office/drawing/2014/main" id="{6DB9EA28-299A-E10D-6B89-15269E2AD8C5}"/>
              </a:ext>
            </a:extLst>
          </p:cNvPr>
          <p:cNvSpPr/>
          <p:nvPr/>
        </p:nvSpPr>
        <p:spPr>
          <a:xfrm>
            <a:off x="8855784" y="98738"/>
            <a:ext cx="3017561" cy="929623"/>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r>
              <a:rPr lang="nl-NL" sz="6600" b="1" dirty="0">
                <a:solidFill>
                  <a:srgbClr val="C00000"/>
                </a:solidFill>
                <a:latin typeface="Courier New"/>
                <a:cs typeface="Courier New"/>
              </a:rPr>
              <a:t> 2023</a:t>
            </a:r>
            <a:endParaRPr sz="6600" dirty="0">
              <a:solidFill>
                <a:srgbClr val="C00000"/>
              </a:solidFill>
            </a:endParaRPr>
          </a:p>
        </p:txBody>
      </p:sp>
      <p:pic>
        <p:nvPicPr>
          <p:cNvPr id="14" name="Picture 13">
            <a:extLst>
              <a:ext uri="{FF2B5EF4-FFF2-40B4-BE49-F238E27FC236}">
                <a16:creationId xmlns:a16="http://schemas.microsoft.com/office/drawing/2014/main" id="{CDC6176D-E0D2-6267-A30D-29382056A08B}"/>
              </a:ext>
            </a:extLst>
          </p:cNvPr>
          <p:cNvPicPr>
            <a:picLocks noChangeAspect="1"/>
          </p:cNvPicPr>
          <p:nvPr/>
        </p:nvPicPr>
        <p:blipFill>
          <a:blip r:embed="rId6"/>
          <a:stretch>
            <a:fillRect/>
          </a:stretch>
        </p:blipFill>
        <p:spPr>
          <a:xfrm>
            <a:off x="6424479" y="283335"/>
            <a:ext cx="1282065" cy="1942644"/>
          </a:xfrm>
          <a:prstGeom prst="rect">
            <a:avLst/>
          </a:prstGeom>
        </p:spPr>
      </p:pic>
    </p:spTree>
    <p:extLst>
      <p:ext uri="{BB962C8B-B14F-4D97-AF65-F5344CB8AC3E}">
        <p14:creationId xmlns:p14="http://schemas.microsoft.com/office/powerpoint/2010/main" val="3605891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F1FE87-262F-29F2-14A4-D9D9D6ABB2EA}"/>
              </a:ext>
            </a:extLst>
          </p:cNvPr>
          <p:cNvPicPr>
            <a:picLocks noChangeAspect="1"/>
          </p:cNvPicPr>
          <p:nvPr/>
        </p:nvPicPr>
        <p:blipFill>
          <a:blip r:embed="rId2"/>
          <a:stretch>
            <a:fillRect/>
          </a:stretch>
        </p:blipFill>
        <p:spPr>
          <a:xfrm>
            <a:off x="3890629" y="343435"/>
            <a:ext cx="7415719" cy="6287037"/>
          </a:xfrm>
          <a:prstGeom prst="rect">
            <a:avLst/>
          </a:prstGeom>
        </p:spPr>
      </p:pic>
      <p:pic>
        <p:nvPicPr>
          <p:cNvPr id="8" name="Picture 7">
            <a:extLst>
              <a:ext uri="{FF2B5EF4-FFF2-40B4-BE49-F238E27FC236}">
                <a16:creationId xmlns:a16="http://schemas.microsoft.com/office/drawing/2014/main" id="{810AD31A-29CC-D85E-CA54-FD4A96A1988E}"/>
              </a:ext>
            </a:extLst>
          </p:cNvPr>
          <p:cNvPicPr>
            <a:picLocks noChangeAspect="1"/>
          </p:cNvPicPr>
          <p:nvPr/>
        </p:nvPicPr>
        <p:blipFill>
          <a:blip r:embed="rId3"/>
          <a:stretch>
            <a:fillRect/>
          </a:stretch>
        </p:blipFill>
        <p:spPr>
          <a:xfrm>
            <a:off x="235899" y="437882"/>
            <a:ext cx="3362716" cy="3335630"/>
          </a:xfrm>
          <a:prstGeom prst="rect">
            <a:avLst/>
          </a:prstGeom>
        </p:spPr>
      </p:pic>
      <p:sp>
        <p:nvSpPr>
          <p:cNvPr id="10" name="TextBox 9">
            <a:extLst>
              <a:ext uri="{FF2B5EF4-FFF2-40B4-BE49-F238E27FC236}">
                <a16:creationId xmlns:a16="http://schemas.microsoft.com/office/drawing/2014/main" id="{FA7516F6-194C-F160-697D-1E75DAD0B2E3}"/>
              </a:ext>
            </a:extLst>
          </p:cNvPr>
          <p:cNvSpPr txBox="1"/>
          <p:nvPr/>
        </p:nvSpPr>
        <p:spPr>
          <a:xfrm>
            <a:off x="291708" y="4050233"/>
            <a:ext cx="3146739" cy="954107"/>
          </a:xfrm>
          <a:prstGeom prst="rect">
            <a:avLst/>
          </a:prstGeom>
          <a:solidFill>
            <a:schemeClr val="bg1">
              <a:lumMod val="85000"/>
            </a:schemeClr>
          </a:solidFill>
        </p:spPr>
        <p:txBody>
          <a:bodyPr wrap="square">
            <a:spAutoFit/>
          </a:bodyPr>
          <a:lstStyle/>
          <a:p>
            <a:r>
              <a:rPr lang="en-NL" sz="1400" dirty="0">
                <a:hlinkClick r:id="rId4"/>
              </a:rPr>
              <a:t>https://www.mckinsey.com/capabilities/mckinsey-digital/our-insights/the-economic-potential-of-generative-ai-the-next-productivity-frontier</a:t>
            </a:r>
            <a:endParaRPr lang="en-US" sz="1400" dirty="0"/>
          </a:p>
        </p:txBody>
      </p:sp>
      <p:pic>
        <p:nvPicPr>
          <p:cNvPr id="11" name="Picture 10">
            <a:extLst>
              <a:ext uri="{FF2B5EF4-FFF2-40B4-BE49-F238E27FC236}">
                <a16:creationId xmlns:a16="http://schemas.microsoft.com/office/drawing/2014/main" id="{74C64446-1517-187D-F1FA-FD493F9C40DB}"/>
              </a:ext>
            </a:extLst>
          </p:cNvPr>
          <p:cNvPicPr>
            <a:picLocks noChangeAspect="1"/>
          </p:cNvPicPr>
          <p:nvPr/>
        </p:nvPicPr>
        <p:blipFill>
          <a:blip r:embed="rId5"/>
          <a:stretch>
            <a:fillRect/>
          </a:stretch>
        </p:blipFill>
        <p:spPr>
          <a:xfrm>
            <a:off x="10472212" y="4288665"/>
            <a:ext cx="1573828" cy="2384737"/>
          </a:xfrm>
          <a:prstGeom prst="rect">
            <a:avLst/>
          </a:prstGeom>
        </p:spPr>
      </p:pic>
    </p:spTree>
    <p:extLst>
      <p:ext uri="{BB962C8B-B14F-4D97-AF65-F5344CB8AC3E}">
        <p14:creationId xmlns:p14="http://schemas.microsoft.com/office/powerpoint/2010/main" val="3811117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363CA-24A8-B476-711D-2F77AAD991EF}"/>
              </a:ext>
            </a:extLst>
          </p:cNvPr>
          <p:cNvPicPr>
            <a:picLocks noChangeAspect="1"/>
          </p:cNvPicPr>
          <p:nvPr/>
        </p:nvPicPr>
        <p:blipFill rotWithShape="1">
          <a:blip r:embed="rId2"/>
          <a:srcRect t="18133"/>
          <a:stretch/>
        </p:blipFill>
        <p:spPr>
          <a:xfrm>
            <a:off x="1289954" y="717804"/>
            <a:ext cx="4436587" cy="5614416"/>
          </a:xfrm>
          <a:prstGeom prst="rect">
            <a:avLst/>
          </a:prstGeom>
        </p:spPr>
      </p:pic>
      <p:pic>
        <p:nvPicPr>
          <p:cNvPr id="9" name="Picture 8">
            <a:extLst>
              <a:ext uri="{FF2B5EF4-FFF2-40B4-BE49-F238E27FC236}">
                <a16:creationId xmlns:a16="http://schemas.microsoft.com/office/drawing/2014/main" id="{15365913-6F4D-809B-8100-E6E8C6F4EABB}"/>
              </a:ext>
            </a:extLst>
          </p:cNvPr>
          <p:cNvPicPr>
            <a:picLocks noChangeAspect="1"/>
          </p:cNvPicPr>
          <p:nvPr/>
        </p:nvPicPr>
        <p:blipFill>
          <a:blip r:embed="rId3"/>
          <a:stretch>
            <a:fillRect/>
          </a:stretch>
        </p:blipFill>
        <p:spPr>
          <a:xfrm>
            <a:off x="6965413" y="168499"/>
            <a:ext cx="3971621" cy="6521002"/>
          </a:xfrm>
          <a:prstGeom prst="rect">
            <a:avLst/>
          </a:prstGeom>
        </p:spPr>
      </p:pic>
      <p:pic>
        <p:nvPicPr>
          <p:cNvPr id="10" name="Picture 9">
            <a:extLst>
              <a:ext uri="{FF2B5EF4-FFF2-40B4-BE49-F238E27FC236}">
                <a16:creationId xmlns:a16="http://schemas.microsoft.com/office/drawing/2014/main" id="{81EB67A6-9612-8ACE-150A-D08290EBC6D4}"/>
              </a:ext>
            </a:extLst>
          </p:cNvPr>
          <p:cNvPicPr>
            <a:picLocks noChangeAspect="1"/>
          </p:cNvPicPr>
          <p:nvPr/>
        </p:nvPicPr>
        <p:blipFill>
          <a:blip r:embed="rId4"/>
          <a:stretch>
            <a:fillRect/>
          </a:stretch>
        </p:blipFill>
        <p:spPr>
          <a:xfrm>
            <a:off x="254973" y="4304764"/>
            <a:ext cx="1573828" cy="2384737"/>
          </a:xfrm>
          <a:prstGeom prst="rect">
            <a:avLst/>
          </a:prstGeom>
        </p:spPr>
      </p:pic>
    </p:spTree>
    <p:extLst>
      <p:ext uri="{BB962C8B-B14F-4D97-AF65-F5344CB8AC3E}">
        <p14:creationId xmlns:p14="http://schemas.microsoft.com/office/powerpoint/2010/main" val="2791595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C8252A38-47E0-0424-72AA-49848658CC90}"/>
              </a:ext>
            </a:extLst>
          </p:cNvPr>
          <p:cNvPicPr>
            <a:picLocks noChangeAspect="1"/>
          </p:cNvPicPr>
          <p:nvPr/>
        </p:nvPicPr>
        <p:blipFill>
          <a:blip r:embed="rId3"/>
          <a:stretch>
            <a:fillRect/>
          </a:stretch>
        </p:blipFill>
        <p:spPr>
          <a:xfrm>
            <a:off x="2156130" y="0"/>
            <a:ext cx="7879740" cy="6858000"/>
          </a:xfrm>
          <a:prstGeom prst="rect">
            <a:avLst/>
          </a:prstGeom>
        </p:spPr>
      </p:pic>
    </p:spTree>
    <p:extLst>
      <p:ext uri="{BB962C8B-B14F-4D97-AF65-F5344CB8AC3E}">
        <p14:creationId xmlns:p14="http://schemas.microsoft.com/office/powerpoint/2010/main" val="1992859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2" name="Picture 1">
            <a:extLst>
              <a:ext uri="{FF2B5EF4-FFF2-40B4-BE49-F238E27FC236}">
                <a16:creationId xmlns:a16="http://schemas.microsoft.com/office/drawing/2014/main" id="{52BF6985-7513-0F0F-1C89-AA07A802A713}"/>
              </a:ext>
            </a:extLst>
          </p:cNvPr>
          <p:cNvPicPr>
            <a:picLocks noChangeAspect="1"/>
          </p:cNvPicPr>
          <p:nvPr/>
        </p:nvPicPr>
        <p:blipFill>
          <a:blip r:embed="rId3"/>
          <a:stretch>
            <a:fillRect/>
          </a:stretch>
        </p:blipFill>
        <p:spPr>
          <a:xfrm>
            <a:off x="2438400" y="406879"/>
            <a:ext cx="7315200" cy="6044242"/>
          </a:xfrm>
          <a:prstGeom prst="rect">
            <a:avLst/>
          </a:prstGeom>
        </p:spPr>
      </p:pic>
    </p:spTree>
    <p:extLst>
      <p:ext uri="{BB962C8B-B14F-4D97-AF65-F5344CB8AC3E}">
        <p14:creationId xmlns:p14="http://schemas.microsoft.com/office/powerpoint/2010/main" val="772192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3" name="Picture 2">
            <a:extLst>
              <a:ext uri="{FF2B5EF4-FFF2-40B4-BE49-F238E27FC236}">
                <a16:creationId xmlns:a16="http://schemas.microsoft.com/office/drawing/2014/main" id="{27986DE9-5695-B977-CA5B-9AB6790A4EEA}"/>
              </a:ext>
            </a:extLst>
          </p:cNvPr>
          <p:cNvPicPr>
            <a:picLocks noChangeAspect="1"/>
          </p:cNvPicPr>
          <p:nvPr/>
        </p:nvPicPr>
        <p:blipFill>
          <a:blip r:embed="rId3"/>
          <a:stretch>
            <a:fillRect/>
          </a:stretch>
        </p:blipFill>
        <p:spPr>
          <a:xfrm>
            <a:off x="3602603" y="279041"/>
            <a:ext cx="7293256" cy="5677437"/>
          </a:xfrm>
          <a:prstGeom prst="rect">
            <a:avLst/>
          </a:prstGeom>
        </p:spPr>
      </p:pic>
      <p:sp>
        <p:nvSpPr>
          <p:cNvPr id="6" name="TextBox 5">
            <a:extLst>
              <a:ext uri="{FF2B5EF4-FFF2-40B4-BE49-F238E27FC236}">
                <a16:creationId xmlns:a16="http://schemas.microsoft.com/office/drawing/2014/main" id="{665556FF-A679-05FC-2D1A-E39426493EA0}"/>
              </a:ext>
            </a:extLst>
          </p:cNvPr>
          <p:cNvSpPr txBox="1"/>
          <p:nvPr/>
        </p:nvSpPr>
        <p:spPr>
          <a:xfrm>
            <a:off x="2365421" y="6209627"/>
            <a:ext cx="9332890" cy="369332"/>
          </a:xfrm>
          <a:prstGeom prst="rect">
            <a:avLst/>
          </a:prstGeom>
          <a:noFill/>
        </p:spPr>
        <p:txBody>
          <a:bodyPr wrap="square">
            <a:spAutoFit/>
          </a:bodyPr>
          <a:lstStyle/>
          <a:p>
            <a:r>
              <a:rPr lang="en-NL" dirty="0">
                <a:hlinkClick r:id="rId4"/>
              </a:rPr>
              <a:t>https://provost.harvard.edu/guidelines-using-chatgpt-and-other-generative-ai-tools-harvard</a:t>
            </a:r>
            <a:endParaRPr lang="en-US" dirty="0"/>
          </a:p>
        </p:txBody>
      </p:sp>
    </p:spTree>
    <p:extLst>
      <p:ext uri="{BB962C8B-B14F-4D97-AF65-F5344CB8AC3E}">
        <p14:creationId xmlns:p14="http://schemas.microsoft.com/office/powerpoint/2010/main" val="3780641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3648475"/>
          </a:xfrm>
          <a:prstGeom prst="rect">
            <a:avLst/>
          </a:prstGeom>
        </p:spPr>
        <p:txBody>
          <a:bodyPr vert="horz" wrap="square" lIns="0" tIns="8930" rIns="0" bIns="0" rtlCol="0">
            <a:spAutoFit/>
          </a:bodyPr>
          <a:lstStyle/>
          <a:p>
            <a:pPr marL="8929">
              <a:spcBef>
                <a:spcPts val="70"/>
              </a:spcBef>
            </a:pPr>
            <a:r>
              <a:rPr lang="en-US" sz="2400" i="1" spc="39" dirty="0">
                <a:solidFill>
                  <a:srgbClr val="C00000"/>
                </a:solidFill>
                <a:latin typeface="Arial"/>
                <a:cs typeface="Arial"/>
              </a:rPr>
              <a:t>Artificial intelligence {AI}</a:t>
            </a:r>
          </a:p>
          <a:p>
            <a:pPr marL="8929">
              <a:spcBef>
                <a:spcPts val="70"/>
              </a:spcBef>
            </a:pPr>
            <a:endParaRPr lang="en-US" sz="2400" i="1" spc="39" dirty="0">
              <a:solidFill>
                <a:schemeClr val="accent1">
                  <a:lumMod val="50000"/>
                </a:schemeClr>
              </a:solidFill>
              <a:latin typeface="Arial"/>
              <a:cs typeface="Arial"/>
            </a:endParaRPr>
          </a:p>
          <a:p>
            <a:pPr marL="8929">
              <a:spcBef>
                <a:spcPts val="70"/>
              </a:spcBef>
            </a:pPr>
            <a:endParaRPr lang="nl-NL" sz="2400" i="1" spc="39" dirty="0">
              <a:solidFill>
                <a:schemeClr val="accent1">
                  <a:lumMod val="50000"/>
                </a:schemeClr>
              </a:solidFill>
              <a:latin typeface="Arial"/>
              <a:cs typeface="Arial"/>
            </a:endParaRPr>
          </a:p>
          <a:p>
            <a:pPr marL="8929">
              <a:spcBef>
                <a:spcPts val="70"/>
              </a:spcBef>
            </a:pPr>
            <a:r>
              <a:rPr lang="nl-NL" sz="5400" i="1" spc="39" dirty="0">
                <a:solidFill>
                  <a:schemeClr val="accent1">
                    <a:lumMod val="50000"/>
                  </a:schemeClr>
                </a:solidFill>
                <a:latin typeface="Arial"/>
                <a:cs typeface="Arial"/>
              </a:rPr>
              <a:t>“Taxonomie van het  	generatieve </a:t>
            </a:r>
          </a:p>
          <a:p>
            <a:pPr marL="8929">
              <a:spcBef>
                <a:spcPts val="70"/>
              </a:spcBef>
            </a:pPr>
            <a:r>
              <a:rPr lang="nl-NL" sz="5400" i="1" spc="39" dirty="0">
                <a:solidFill>
                  <a:schemeClr val="accent1">
                    <a:lumMod val="50000"/>
                  </a:schemeClr>
                </a:solidFill>
                <a:latin typeface="Arial"/>
                <a:cs typeface="Arial"/>
              </a:rPr>
              <a:t>	AI-landschap is complex”  </a:t>
            </a:r>
          </a:p>
        </p:txBody>
      </p:sp>
    </p:spTree>
    <p:extLst>
      <p:ext uri="{BB962C8B-B14F-4D97-AF65-F5344CB8AC3E}">
        <p14:creationId xmlns:p14="http://schemas.microsoft.com/office/powerpoint/2010/main" val="2104283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393886" y="1362959"/>
            <a:ext cx="9234552" cy="29899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8" name="Picture 7">
            <a:extLst>
              <a:ext uri="{FF2B5EF4-FFF2-40B4-BE49-F238E27FC236}">
                <a16:creationId xmlns:a16="http://schemas.microsoft.com/office/drawing/2014/main" id="{BB2C8809-3415-6125-147C-31045FE6AB8D}"/>
              </a:ext>
            </a:extLst>
          </p:cNvPr>
          <p:cNvPicPr>
            <a:picLocks noChangeAspect="1"/>
          </p:cNvPicPr>
          <p:nvPr/>
        </p:nvPicPr>
        <p:blipFill>
          <a:blip r:embed="rId3"/>
          <a:stretch>
            <a:fillRect/>
          </a:stretch>
        </p:blipFill>
        <p:spPr>
          <a:xfrm>
            <a:off x="2723922" y="1650567"/>
            <a:ext cx="8708573" cy="2414749"/>
          </a:xfrm>
          <a:prstGeom prst="rect">
            <a:avLst/>
          </a:prstGeom>
        </p:spPr>
      </p:pic>
      <p:pic>
        <p:nvPicPr>
          <p:cNvPr id="1026" name="Picture 2">
            <a:extLst>
              <a:ext uri="{FF2B5EF4-FFF2-40B4-BE49-F238E27FC236}">
                <a16:creationId xmlns:a16="http://schemas.microsoft.com/office/drawing/2014/main" id="{0FC6821D-B8CF-A955-25FD-DDB91C368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34" y="1416775"/>
            <a:ext cx="1748790" cy="1748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4B04347-774C-9662-BC32-516D5D10A75F}"/>
              </a:ext>
            </a:extLst>
          </p:cNvPr>
          <p:cNvSpPr txBox="1"/>
          <p:nvPr/>
        </p:nvSpPr>
        <p:spPr>
          <a:xfrm>
            <a:off x="365761" y="3224986"/>
            <a:ext cx="1815963" cy="1077218"/>
          </a:xfrm>
          <a:prstGeom prst="rect">
            <a:avLst/>
          </a:prstGeom>
          <a:noFill/>
        </p:spPr>
        <p:txBody>
          <a:bodyPr wrap="square">
            <a:spAutoFit/>
          </a:bodyPr>
          <a:lstStyle/>
          <a:p>
            <a:r>
              <a:rPr lang="en-GB" sz="800" b="0" dirty="0">
                <a:effectLst/>
                <a:latin typeface="Cascadia Code" panose="020B0609020000020004" pitchFamily="49" charset="0"/>
                <a:cs typeface="Cascadia Code" panose="020B0609020000020004" pitchFamily="49" charset="0"/>
              </a:rPr>
              <a:t>Crothers, E., </a:t>
            </a:r>
            <a:r>
              <a:rPr lang="en-GB" sz="800" b="0" dirty="0" err="1">
                <a:effectLst/>
                <a:latin typeface="Cascadia Code" panose="020B0609020000020004" pitchFamily="49" charset="0"/>
                <a:cs typeface="Cascadia Code" panose="020B0609020000020004" pitchFamily="49" charset="0"/>
              </a:rPr>
              <a:t>Japkowicz</a:t>
            </a:r>
            <a:r>
              <a:rPr lang="en-GB" sz="800" b="0" dirty="0">
                <a:effectLst/>
                <a:latin typeface="Cascadia Code" panose="020B0609020000020004" pitchFamily="49" charset="0"/>
                <a:cs typeface="Cascadia Code" panose="020B0609020000020004" pitchFamily="49" charset="0"/>
              </a:rPr>
              <a:t>, N., &amp; Viktor, H. (2022). Machine Generated Text: A Comprehensive Survey of Threat Models and Detection Methods. </a:t>
            </a:r>
            <a:r>
              <a:rPr lang="en-GB" sz="800" b="0" dirty="0" err="1">
                <a:effectLst/>
                <a:latin typeface="Cascadia Code" panose="020B0609020000020004" pitchFamily="49" charset="0"/>
                <a:cs typeface="Cascadia Code" panose="020B0609020000020004" pitchFamily="49" charset="0"/>
              </a:rPr>
              <a:t>arXiv</a:t>
            </a:r>
            <a:r>
              <a:rPr lang="en-GB" sz="800" b="0" dirty="0">
                <a:effectLst/>
                <a:latin typeface="Cascadia Code" panose="020B0609020000020004" pitchFamily="49" charset="0"/>
                <a:cs typeface="Cascadia Code" panose="020B0609020000020004" pitchFamily="49" charset="0"/>
              </a:rPr>
              <a:t> preprint </a:t>
            </a:r>
            <a:r>
              <a:rPr lang="en-GB" sz="800" b="0" dirty="0">
                <a:effectLst/>
                <a:latin typeface="Cascadia Code" panose="020B0609020000020004" pitchFamily="49" charset="0"/>
                <a:cs typeface="Cascadia Code" panose="020B0609020000020004" pitchFamily="49" charset="0"/>
                <a:hlinkClick r:id="rId5"/>
              </a:rPr>
              <a:t>https://doi.org/10.48550/arXiv.2210.07321</a:t>
            </a:r>
            <a:endParaRPr lang="en-GB" sz="800" b="0" dirty="0">
              <a:effectLst/>
              <a:latin typeface="Cascadia Code" panose="020B0609020000020004" pitchFamily="49" charset="0"/>
              <a:cs typeface="Cascadia Code" panose="020B0609020000020004" pitchFamily="49" charset="0"/>
            </a:endParaRPr>
          </a:p>
        </p:txBody>
      </p:sp>
      <p:pic>
        <p:nvPicPr>
          <p:cNvPr id="5" name="Picture 2">
            <a:extLst>
              <a:ext uri="{FF2B5EF4-FFF2-40B4-BE49-F238E27FC236}">
                <a16:creationId xmlns:a16="http://schemas.microsoft.com/office/drawing/2014/main" id="{62917421-A7C1-AE91-AB63-C3EE398D3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8153" y="4302204"/>
            <a:ext cx="2639922" cy="16385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C000893-353A-F0D9-C7FD-78BA7F7E9C6F}"/>
              </a:ext>
            </a:extLst>
          </p:cNvPr>
          <p:cNvPicPr>
            <a:picLocks noChangeAspect="1"/>
          </p:cNvPicPr>
          <p:nvPr/>
        </p:nvPicPr>
        <p:blipFill>
          <a:blip r:embed="rId7"/>
          <a:stretch>
            <a:fillRect/>
          </a:stretch>
        </p:blipFill>
        <p:spPr>
          <a:xfrm>
            <a:off x="3384073" y="4484978"/>
            <a:ext cx="2852986" cy="1530417"/>
          </a:xfrm>
          <a:prstGeom prst="rect">
            <a:avLst/>
          </a:prstGeom>
        </p:spPr>
      </p:pic>
      <p:sp>
        <p:nvSpPr>
          <p:cNvPr id="10" name="Rectangle: Rounded Corners 9">
            <a:extLst>
              <a:ext uri="{FF2B5EF4-FFF2-40B4-BE49-F238E27FC236}">
                <a16:creationId xmlns:a16="http://schemas.microsoft.com/office/drawing/2014/main" id="{A58FEA5D-3A1E-4AB7-68B0-02C91E134338}"/>
              </a:ext>
            </a:extLst>
          </p:cNvPr>
          <p:cNvSpPr/>
          <p:nvPr/>
        </p:nvSpPr>
        <p:spPr>
          <a:xfrm>
            <a:off x="2636982" y="2581564"/>
            <a:ext cx="5297054" cy="3514436"/>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1" name="Picture 10">
            <a:extLst>
              <a:ext uri="{FF2B5EF4-FFF2-40B4-BE49-F238E27FC236}">
                <a16:creationId xmlns:a16="http://schemas.microsoft.com/office/drawing/2014/main" id="{4C8B9AAF-3EC3-38D5-CB32-67E892AAF80C}"/>
              </a:ext>
            </a:extLst>
          </p:cNvPr>
          <p:cNvPicPr>
            <a:picLocks noChangeAspect="1"/>
          </p:cNvPicPr>
          <p:nvPr/>
        </p:nvPicPr>
        <p:blipFill>
          <a:blip r:embed="rId8"/>
          <a:stretch>
            <a:fillRect/>
          </a:stretch>
        </p:blipFill>
        <p:spPr>
          <a:xfrm>
            <a:off x="257111" y="4484978"/>
            <a:ext cx="2136775" cy="2174514"/>
          </a:xfrm>
          <a:prstGeom prst="rect">
            <a:avLst/>
          </a:prstGeom>
        </p:spPr>
      </p:pic>
    </p:spTree>
    <p:extLst>
      <p:ext uri="{BB962C8B-B14F-4D97-AF65-F5344CB8AC3E}">
        <p14:creationId xmlns:p14="http://schemas.microsoft.com/office/powerpoint/2010/main" val="2911345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11" name="Picture 10">
            <a:extLst>
              <a:ext uri="{FF2B5EF4-FFF2-40B4-BE49-F238E27FC236}">
                <a16:creationId xmlns:a16="http://schemas.microsoft.com/office/drawing/2014/main" id="{FBEFEB90-433C-ACB8-464E-F12C99C2A9A9}"/>
              </a:ext>
            </a:extLst>
          </p:cNvPr>
          <p:cNvPicPr>
            <a:picLocks noChangeAspect="1"/>
          </p:cNvPicPr>
          <p:nvPr/>
        </p:nvPicPr>
        <p:blipFill>
          <a:blip r:embed="rId3"/>
          <a:stretch>
            <a:fillRect/>
          </a:stretch>
        </p:blipFill>
        <p:spPr>
          <a:xfrm>
            <a:off x="2753827" y="1522177"/>
            <a:ext cx="8094726" cy="4915706"/>
          </a:xfrm>
          <a:prstGeom prst="rect">
            <a:avLst/>
          </a:prstGeom>
        </p:spPr>
      </p:pic>
      <p:sp>
        <p:nvSpPr>
          <p:cNvPr id="13" name="TextBox 12">
            <a:extLst>
              <a:ext uri="{FF2B5EF4-FFF2-40B4-BE49-F238E27FC236}">
                <a16:creationId xmlns:a16="http://schemas.microsoft.com/office/drawing/2014/main" id="{ED157937-62BE-525E-E403-6C8FD05FA57B}"/>
              </a:ext>
            </a:extLst>
          </p:cNvPr>
          <p:cNvSpPr txBox="1"/>
          <p:nvPr/>
        </p:nvSpPr>
        <p:spPr>
          <a:xfrm>
            <a:off x="264978" y="5696013"/>
            <a:ext cx="1284797" cy="584775"/>
          </a:xfrm>
          <a:prstGeom prst="rect">
            <a:avLst/>
          </a:prstGeom>
          <a:noFill/>
        </p:spPr>
        <p:txBody>
          <a:bodyPr wrap="square">
            <a:spAutoFit/>
          </a:bodyPr>
          <a:lstStyle/>
          <a:p>
            <a:r>
              <a:rPr lang="en-NL" sz="800" dirty="0">
                <a:hlinkClick r:id="rId4"/>
              </a:rPr>
              <a:t>https://medium.com/@yulemoon/an-in-depth-look-at-the-transformer-based-models-22e5f5d17b6b</a:t>
            </a:r>
            <a:endParaRPr lang="en-US" sz="800" dirty="0"/>
          </a:p>
        </p:txBody>
      </p:sp>
      <p:pic>
        <p:nvPicPr>
          <p:cNvPr id="9220" name="Picture 4">
            <a:extLst>
              <a:ext uri="{FF2B5EF4-FFF2-40B4-BE49-F238E27FC236}">
                <a16:creationId xmlns:a16="http://schemas.microsoft.com/office/drawing/2014/main" id="{106386CD-F268-8B0E-B6E9-5A66DAFA3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972" y="4077236"/>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838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00D5B96-9D44-4C99-8BF2-2E51CB7E56D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8AE419EC-C703-674C-89FF-738121C35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285" y="1160384"/>
            <a:ext cx="4073913" cy="49631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8A4967C-EA05-7B4B-8D67-5060405E9AD6}"/>
              </a:ext>
            </a:extLst>
          </p:cNvPr>
          <p:cNvSpPr/>
          <p:nvPr/>
        </p:nvSpPr>
        <p:spPr>
          <a:xfrm>
            <a:off x="274296" y="1480393"/>
            <a:ext cx="6771308" cy="4031873"/>
          </a:xfrm>
          <a:prstGeom prst="rect">
            <a:avLst/>
          </a:prstGeom>
        </p:spPr>
        <p:txBody>
          <a:bodyPr wrap="square">
            <a:spAutoFit/>
          </a:bodyPr>
          <a:lstStyle/>
          <a:p>
            <a:r>
              <a:rPr lang="en-US" sz="3200" b="1" dirty="0">
                <a:solidFill>
                  <a:srgbClr val="C00000"/>
                </a:solidFill>
                <a:latin typeface="Tw Cen Classified MT Std" panose="020B0502020104020603" pitchFamily="34" charset="0"/>
              </a:rPr>
              <a:t>AI</a:t>
            </a:r>
            <a:r>
              <a:rPr lang="en-US" sz="3200" b="1" dirty="0">
                <a:solidFill>
                  <a:schemeClr val="accent1">
                    <a:lumMod val="75000"/>
                  </a:schemeClr>
                </a:solidFill>
                <a:latin typeface="Tw Cen Classified MT Std" panose="020B0502020104020603" pitchFamily="34" charset="0"/>
              </a:rPr>
              <a:t> enabled through </a:t>
            </a:r>
            <a:r>
              <a:rPr lang="en-US" sz="3200" b="1" dirty="0">
                <a:solidFill>
                  <a:srgbClr val="C00000"/>
                </a:solidFill>
                <a:latin typeface="Tw Cen Classified MT Std" panose="020B0502020104020603" pitchFamily="34" charset="0"/>
              </a:rPr>
              <a:t>{DL} </a:t>
            </a:r>
            <a:r>
              <a:rPr lang="en-US" sz="3200" b="1" dirty="0">
                <a:solidFill>
                  <a:schemeClr val="accent1">
                    <a:lumMod val="75000"/>
                  </a:schemeClr>
                </a:solidFill>
                <a:latin typeface="Tw Cen Classified MT Std" panose="020B0502020104020603" pitchFamily="34" charset="0"/>
              </a:rPr>
              <a:t>must be understood as any form of </a:t>
            </a:r>
          </a:p>
          <a:p>
            <a:r>
              <a:rPr lang="en-US" sz="3200" b="1" dirty="0">
                <a:solidFill>
                  <a:srgbClr val="C00000"/>
                </a:solidFill>
                <a:latin typeface="Tw Cen Classified MT Std" panose="020B0502020104020603" pitchFamily="34" charset="0"/>
              </a:rPr>
              <a:t>Machine Learning {ML} </a:t>
            </a:r>
            <a:r>
              <a:rPr lang="en-US" sz="3200" b="1" dirty="0">
                <a:solidFill>
                  <a:schemeClr val="accent1">
                    <a:lumMod val="75000"/>
                  </a:schemeClr>
                </a:solidFill>
                <a:latin typeface="Tw Cen Classified MT Std" panose="020B0502020104020603" pitchFamily="34" charset="0"/>
              </a:rPr>
              <a:t>technology </a:t>
            </a:r>
          </a:p>
          <a:p>
            <a:r>
              <a:rPr lang="en-US" sz="3200" b="1" dirty="0">
                <a:solidFill>
                  <a:schemeClr val="accent1">
                    <a:lumMod val="75000"/>
                  </a:schemeClr>
                </a:solidFill>
                <a:latin typeface="Tw Cen Classified MT Std" panose="020B0502020104020603" pitchFamily="34" charset="0"/>
              </a:rPr>
              <a:t>mimicking &amp; </a:t>
            </a:r>
            <a:r>
              <a:rPr lang="en-US" sz="3200" b="1" dirty="0" err="1">
                <a:solidFill>
                  <a:schemeClr val="accent1">
                    <a:lumMod val="75000"/>
                  </a:schemeClr>
                </a:solidFill>
                <a:latin typeface="Tw Cen Classified MT Std" panose="020B0502020104020603" pitchFamily="34" charset="0"/>
              </a:rPr>
              <a:t>automatising</a:t>
            </a:r>
            <a:r>
              <a:rPr lang="en-US" sz="3200" b="1" dirty="0">
                <a:solidFill>
                  <a:schemeClr val="accent1">
                    <a:lumMod val="75000"/>
                  </a:schemeClr>
                </a:solidFill>
                <a:latin typeface="Tw Cen Classified MT Std" panose="020B0502020104020603" pitchFamily="34" charset="0"/>
              </a:rPr>
              <a:t> tasks </a:t>
            </a:r>
          </a:p>
          <a:p>
            <a:r>
              <a:rPr lang="en-US" sz="3200" b="1" dirty="0">
                <a:solidFill>
                  <a:schemeClr val="accent1">
                    <a:lumMod val="75000"/>
                  </a:schemeClr>
                </a:solidFill>
                <a:latin typeface="Tw Cen Classified MT Std" panose="020B0502020104020603" pitchFamily="34" charset="0"/>
              </a:rPr>
              <a:t>which otherwise require </a:t>
            </a:r>
          </a:p>
          <a:p>
            <a:pPr lvl="7"/>
            <a:r>
              <a:rPr lang="en-US" sz="3200" b="1" i="1" dirty="0">
                <a:solidFill>
                  <a:schemeClr val="accent1">
                    <a:lumMod val="75000"/>
                  </a:schemeClr>
                </a:solidFill>
                <a:latin typeface="Tw Cen Classified MT Std" panose="020B0502020104020603" pitchFamily="34" charset="0"/>
              </a:rPr>
              <a:t>human perception,</a:t>
            </a:r>
          </a:p>
          <a:p>
            <a:pPr lvl="7"/>
            <a:r>
              <a:rPr lang="en-US" sz="3200" b="1" i="1" dirty="0">
                <a:solidFill>
                  <a:schemeClr val="accent1">
                    <a:lumMod val="75000"/>
                  </a:schemeClr>
                </a:solidFill>
                <a:latin typeface="Tw Cen Classified MT Std" panose="020B0502020104020603" pitchFamily="34" charset="0"/>
              </a:rPr>
              <a:t>cognition and/or </a:t>
            </a:r>
          </a:p>
          <a:p>
            <a:pPr lvl="7"/>
            <a:r>
              <a:rPr lang="en-US" sz="3200" b="1" i="1" dirty="0">
                <a:solidFill>
                  <a:schemeClr val="accent1">
                    <a:lumMod val="75000"/>
                  </a:schemeClr>
                </a:solidFill>
                <a:latin typeface="Tw Cen Classified MT Std" panose="020B0502020104020603" pitchFamily="34" charset="0"/>
              </a:rPr>
              <a:t>motor skills</a:t>
            </a:r>
            <a:endParaRPr lang="en-GB" sz="3200" b="1" i="1" dirty="0">
              <a:solidFill>
                <a:schemeClr val="accent1">
                  <a:lumMod val="75000"/>
                </a:schemeClr>
              </a:solidFill>
              <a:latin typeface="Tw Cen Classified MT Std" panose="020B0502020104020603" pitchFamily="34" charset="0"/>
            </a:endParaRPr>
          </a:p>
        </p:txBody>
      </p:sp>
      <p:pic>
        <p:nvPicPr>
          <p:cNvPr id="4100" name="Picture 4" descr="     View Vol. 41 No. 4: Winter 2020&#10;    ">
            <a:extLst>
              <a:ext uri="{FF2B5EF4-FFF2-40B4-BE49-F238E27FC236}">
                <a16:creationId xmlns:a16="http://schemas.microsoft.com/office/drawing/2014/main" id="{D174B4D8-8A17-2A40-83F5-22AD7CC7D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4629" y="3773554"/>
            <a:ext cx="1400815" cy="18097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2BA7AF1-F124-4F12-814E-0BFCD958EFBF}"/>
              </a:ext>
            </a:extLst>
          </p:cNvPr>
          <p:cNvSpPr/>
          <p:nvPr/>
        </p:nvSpPr>
        <p:spPr>
          <a:xfrm>
            <a:off x="132541" y="-2879"/>
            <a:ext cx="3772186"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{AI=ML=DL}</a:t>
            </a:r>
          </a:p>
        </p:txBody>
      </p:sp>
      <p:sp>
        <p:nvSpPr>
          <p:cNvPr id="7" name="TextBox 6">
            <a:extLst>
              <a:ext uri="{FF2B5EF4-FFF2-40B4-BE49-F238E27FC236}">
                <a16:creationId xmlns:a16="http://schemas.microsoft.com/office/drawing/2014/main" id="{7F44D4D5-935B-4180-AF18-15D4FFEE5E24}"/>
              </a:ext>
            </a:extLst>
          </p:cNvPr>
          <p:cNvSpPr txBox="1"/>
          <p:nvPr/>
        </p:nvSpPr>
        <p:spPr>
          <a:xfrm>
            <a:off x="374307" y="5788990"/>
            <a:ext cx="1592673" cy="507831"/>
          </a:xfrm>
          <a:prstGeom prst="rect">
            <a:avLst/>
          </a:prstGeom>
          <a:solidFill>
            <a:schemeClr val="bg1">
              <a:lumMod val="95000"/>
            </a:schemeClr>
          </a:solidFill>
        </p:spPr>
        <p:txBody>
          <a:bodyPr wrap="square">
            <a:spAutoFit/>
          </a:bodyPr>
          <a:lstStyle/>
          <a:p>
            <a:r>
              <a:rPr lang="en-NL" sz="900" dirty="0">
                <a:hlinkClick r:id="rId5"/>
              </a:rPr>
              <a:t>https://robfvdw.medium.com/the-world-wide-web-ai-safari-b2e4f7f90647</a:t>
            </a:r>
            <a:endParaRPr lang="en-GB" sz="900" dirty="0"/>
          </a:p>
        </p:txBody>
      </p:sp>
      <p:sp>
        <p:nvSpPr>
          <p:cNvPr id="9" name="TextBox 8">
            <a:extLst>
              <a:ext uri="{FF2B5EF4-FFF2-40B4-BE49-F238E27FC236}">
                <a16:creationId xmlns:a16="http://schemas.microsoft.com/office/drawing/2014/main" id="{AD245CE7-C98E-4143-8341-E54007B9D58B}"/>
              </a:ext>
            </a:extLst>
          </p:cNvPr>
          <p:cNvSpPr txBox="1"/>
          <p:nvPr/>
        </p:nvSpPr>
        <p:spPr>
          <a:xfrm>
            <a:off x="7756566" y="734474"/>
            <a:ext cx="3275610" cy="369332"/>
          </a:xfrm>
          <a:prstGeom prst="rect">
            <a:avLst/>
          </a:prstGeom>
          <a:solidFill>
            <a:schemeClr val="bg1">
              <a:lumMod val="95000"/>
            </a:schemeClr>
          </a:solidFill>
        </p:spPr>
        <p:txBody>
          <a:bodyPr wrap="square">
            <a:spAutoFit/>
          </a:bodyPr>
          <a:lstStyle/>
          <a:p>
            <a:pPr algn="l"/>
            <a:r>
              <a:rPr lang="en-US" b="1" i="0">
                <a:effectLst/>
                <a:latin typeface="Noto Sans" panose="020B0502040504020204" pitchFamily="34" charset="0"/>
              </a:rPr>
              <a:t> </a:t>
            </a:r>
            <a:r>
              <a:rPr lang="en-US" sz="1200" b="0" i="0">
                <a:solidFill>
                  <a:srgbClr val="009DE5"/>
                </a:solidFill>
                <a:effectLst/>
                <a:latin typeface="Noto Sans" panose="020B0502040504020204" pitchFamily="34" charset="0"/>
                <a:hlinkClick r:id="rId6"/>
              </a:rPr>
              <a:t>https://doi.org/10.1609/aimag.v37i1.2643</a:t>
            </a:r>
            <a:endParaRPr lang="en-NL" sz="1200"/>
          </a:p>
        </p:txBody>
      </p:sp>
      <p:pic>
        <p:nvPicPr>
          <p:cNvPr id="3074" name="Picture 2">
            <a:extLst>
              <a:ext uri="{FF2B5EF4-FFF2-40B4-BE49-F238E27FC236}">
                <a16:creationId xmlns:a16="http://schemas.microsoft.com/office/drawing/2014/main" id="{5ACC7078-D6F7-8E5A-A8FB-2094236F8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08" y="4139332"/>
            <a:ext cx="1592673" cy="159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372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CE85181-FD68-2FEF-A251-F8AAD155FC9A}"/>
              </a:ext>
            </a:extLst>
          </p:cNvPr>
          <p:cNvSpPr/>
          <p:nvPr/>
        </p:nvSpPr>
        <p:spPr>
          <a:xfrm>
            <a:off x="429658" y="1171093"/>
            <a:ext cx="11578728" cy="5450044"/>
          </a:xfrm>
          <a:prstGeom prst="roundRect">
            <a:avLst>
              <a:gd name="adj" fmla="val 7770"/>
            </a:avLst>
          </a:prstGeom>
          <a:solidFill>
            <a:srgbClr val="0096D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b="1" dirty="0"/>
              <a:t>Cognitief systeem </a:t>
            </a:r>
            <a:r>
              <a:rPr lang="nl-NL" dirty="0"/>
              <a:t>is een natuurlijk of kunstmatig systeem dat bestaat uit verbonden componenten die informatieve input verwerken en omzetten in waarneembare output (d.w.z. een reeks systemen die interacteren met de wereld, begrijpen, redeneren en leren).</a:t>
            </a:r>
          </a:p>
        </p:txBody>
      </p:sp>
      <p:sp>
        <p:nvSpPr>
          <p:cNvPr id="4" name="Rounded Rectangle 3">
            <a:extLst>
              <a:ext uri="{FF2B5EF4-FFF2-40B4-BE49-F238E27FC236}">
                <a16:creationId xmlns:a16="http://schemas.microsoft.com/office/drawing/2014/main" id="{F0EBD2BA-7312-4E7A-73A8-4C04E7B3F30A}"/>
              </a:ext>
            </a:extLst>
          </p:cNvPr>
          <p:cNvSpPr/>
          <p:nvPr/>
        </p:nvSpPr>
        <p:spPr>
          <a:xfrm>
            <a:off x="672027" y="2203373"/>
            <a:ext cx="11090315" cy="4224969"/>
          </a:xfrm>
          <a:prstGeom prst="roundRect">
            <a:avLst>
              <a:gd name="adj" fmla="val 7770"/>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b="1" dirty="0" err="1"/>
              <a:t>Artificial</a:t>
            </a:r>
            <a:r>
              <a:rPr lang="nl-NL" b="1" dirty="0"/>
              <a:t> Intelligence </a:t>
            </a:r>
            <a:r>
              <a:rPr lang="nl-NL" dirty="0"/>
              <a:t>is een computer technische discipline - een reeks op wiskundige of logica gebaseerde technieken, die kennis blootlegt, vastlegt, codeert en geavanceerde en slimme mechanismen gebruikt om problemen op te lossen. d.w.z. een </a:t>
            </a:r>
            <a:r>
              <a:rPr lang="nl-NL" b="1" u="sng" dirty="0"/>
              <a:t>simulatie</a:t>
            </a:r>
            <a:r>
              <a:rPr lang="nl-NL" dirty="0"/>
              <a:t> van cognitieve processen door middel van computerprogramma's.</a:t>
            </a:r>
          </a:p>
        </p:txBody>
      </p:sp>
      <p:sp>
        <p:nvSpPr>
          <p:cNvPr id="5" name="Rounded Rectangle 4">
            <a:extLst>
              <a:ext uri="{FF2B5EF4-FFF2-40B4-BE49-F238E27FC236}">
                <a16:creationId xmlns:a16="http://schemas.microsoft.com/office/drawing/2014/main" id="{A9950851-EDA4-47AC-C24E-4F4831B0AAF9}"/>
              </a:ext>
            </a:extLst>
          </p:cNvPr>
          <p:cNvSpPr/>
          <p:nvPr/>
        </p:nvSpPr>
        <p:spPr>
          <a:xfrm>
            <a:off x="824427" y="3294042"/>
            <a:ext cx="5271573" cy="2875403"/>
          </a:xfrm>
          <a:prstGeom prst="roundRect">
            <a:avLst>
              <a:gd name="adj" fmla="val 7770"/>
            </a:avLst>
          </a:prstGeom>
          <a:solidFill>
            <a:srgbClr val="6980A3"/>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b="1" dirty="0"/>
              <a:t>Machine </a:t>
            </a:r>
            <a:r>
              <a:rPr lang="nl-NL" b="1" dirty="0" err="1"/>
              <a:t>learning</a:t>
            </a:r>
            <a:r>
              <a:rPr lang="nl-NL" b="1" dirty="0"/>
              <a:t> </a:t>
            </a:r>
            <a:r>
              <a:rPr lang="nl-NL" dirty="0"/>
              <a:t>in de basis is het gebruik van algoritmen om gegevens te ontleden, kennis vast te leggen, ervan te leren en vervolgens een bepaling of voorspelling te doen.</a:t>
            </a:r>
          </a:p>
        </p:txBody>
      </p:sp>
      <p:sp>
        <p:nvSpPr>
          <p:cNvPr id="8" name="Rounded Rectangle 7">
            <a:extLst>
              <a:ext uri="{FF2B5EF4-FFF2-40B4-BE49-F238E27FC236}">
                <a16:creationId xmlns:a16="http://schemas.microsoft.com/office/drawing/2014/main" id="{3BB68818-27B5-A917-A77C-408DCAE583B3}"/>
              </a:ext>
            </a:extLst>
          </p:cNvPr>
          <p:cNvSpPr/>
          <p:nvPr/>
        </p:nvSpPr>
        <p:spPr>
          <a:xfrm>
            <a:off x="6293384" y="3294043"/>
            <a:ext cx="5271573" cy="407624"/>
          </a:xfrm>
          <a:prstGeom prst="roundRect">
            <a:avLst>
              <a:gd name="adj" fmla="val 50000"/>
            </a:avLst>
          </a:prstGeom>
          <a:solidFill>
            <a:srgbClr val="D0DEEB"/>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b="1" dirty="0" err="1">
                <a:solidFill>
                  <a:sysClr val="windowText" lastClr="000000"/>
                </a:solidFill>
              </a:rPr>
              <a:t>Rule-based</a:t>
            </a:r>
            <a:r>
              <a:rPr lang="nl-NL" b="1" dirty="0">
                <a:solidFill>
                  <a:sysClr val="windowText" lastClr="000000"/>
                </a:solidFill>
              </a:rPr>
              <a:t> systemen</a:t>
            </a:r>
            <a:endParaRPr lang="nl-NL" dirty="0">
              <a:solidFill>
                <a:sysClr val="windowText" lastClr="000000"/>
              </a:solidFill>
            </a:endParaRPr>
          </a:p>
        </p:txBody>
      </p:sp>
      <p:sp>
        <p:nvSpPr>
          <p:cNvPr id="9" name="Rounded Rectangle 8">
            <a:extLst>
              <a:ext uri="{FF2B5EF4-FFF2-40B4-BE49-F238E27FC236}">
                <a16:creationId xmlns:a16="http://schemas.microsoft.com/office/drawing/2014/main" id="{766DB730-0765-4033-3397-E51301FE324D}"/>
              </a:ext>
            </a:extLst>
          </p:cNvPr>
          <p:cNvSpPr/>
          <p:nvPr/>
        </p:nvSpPr>
        <p:spPr>
          <a:xfrm>
            <a:off x="6293384" y="3790353"/>
            <a:ext cx="5271573" cy="407624"/>
          </a:xfrm>
          <a:prstGeom prst="roundRect">
            <a:avLst>
              <a:gd name="adj" fmla="val 50000"/>
            </a:avLst>
          </a:prstGeom>
          <a:solidFill>
            <a:srgbClr val="D0DEEB"/>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b="1" dirty="0">
                <a:solidFill>
                  <a:sysClr val="windowText" lastClr="000000"/>
                </a:solidFill>
              </a:rPr>
              <a:t>Optimalisatie systemen</a:t>
            </a:r>
            <a:endParaRPr lang="nl-NL" dirty="0">
              <a:solidFill>
                <a:sysClr val="windowText" lastClr="000000"/>
              </a:solidFill>
            </a:endParaRPr>
          </a:p>
        </p:txBody>
      </p:sp>
      <p:sp>
        <p:nvSpPr>
          <p:cNvPr id="10" name="Rounded Rectangle 9">
            <a:extLst>
              <a:ext uri="{FF2B5EF4-FFF2-40B4-BE49-F238E27FC236}">
                <a16:creationId xmlns:a16="http://schemas.microsoft.com/office/drawing/2014/main" id="{A7983A0B-73C7-459A-888B-6B289C3829C8}"/>
              </a:ext>
            </a:extLst>
          </p:cNvPr>
          <p:cNvSpPr/>
          <p:nvPr/>
        </p:nvSpPr>
        <p:spPr>
          <a:xfrm>
            <a:off x="6293384" y="4286663"/>
            <a:ext cx="5271573" cy="407624"/>
          </a:xfrm>
          <a:prstGeom prst="roundRect">
            <a:avLst>
              <a:gd name="adj" fmla="val 50000"/>
            </a:avLst>
          </a:prstGeom>
          <a:solidFill>
            <a:srgbClr val="D0DEEB"/>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b="1" dirty="0">
                <a:solidFill>
                  <a:sysClr val="windowText" lastClr="000000"/>
                </a:solidFill>
              </a:rPr>
              <a:t>Natural Language Processing</a:t>
            </a:r>
            <a:endParaRPr lang="nl-NL" dirty="0">
              <a:solidFill>
                <a:sysClr val="windowText" lastClr="000000"/>
              </a:solidFill>
            </a:endParaRPr>
          </a:p>
        </p:txBody>
      </p:sp>
      <p:sp>
        <p:nvSpPr>
          <p:cNvPr id="11" name="Rounded Rectangle 10">
            <a:extLst>
              <a:ext uri="{FF2B5EF4-FFF2-40B4-BE49-F238E27FC236}">
                <a16:creationId xmlns:a16="http://schemas.microsoft.com/office/drawing/2014/main" id="{D525615F-C337-85F9-596C-E3FFC506E693}"/>
              </a:ext>
            </a:extLst>
          </p:cNvPr>
          <p:cNvSpPr/>
          <p:nvPr/>
        </p:nvSpPr>
        <p:spPr>
          <a:xfrm>
            <a:off x="6293384" y="4782973"/>
            <a:ext cx="5271573" cy="407624"/>
          </a:xfrm>
          <a:prstGeom prst="roundRect">
            <a:avLst>
              <a:gd name="adj" fmla="val 50000"/>
            </a:avLst>
          </a:prstGeom>
          <a:solidFill>
            <a:srgbClr val="D0DEEB"/>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b="1" dirty="0">
                <a:solidFill>
                  <a:sysClr val="windowText" lastClr="000000"/>
                </a:solidFill>
              </a:rPr>
              <a:t>Knowledge representatie</a:t>
            </a:r>
            <a:endParaRPr lang="nl-NL" dirty="0">
              <a:solidFill>
                <a:sysClr val="windowText" lastClr="000000"/>
              </a:solidFill>
            </a:endParaRPr>
          </a:p>
        </p:txBody>
      </p:sp>
      <p:sp>
        <p:nvSpPr>
          <p:cNvPr id="12" name="Rounded Rectangle 11">
            <a:extLst>
              <a:ext uri="{FF2B5EF4-FFF2-40B4-BE49-F238E27FC236}">
                <a16:creationId xmlns:a16="http://schemas.microsoft.com/office/drawing/2014/main" id="{D08F1554-5D84-483D-1B7F-DD75F533F32F}"/>
              </a:ext>
            </a:extLst>
          </p:cNvPr>
          <p:cNvSpPr/>
          <p:nvPr/>
        </p:nvSpPr>
        <p:spPr>
          <a:xfrm>
            <a:off x="6293384" y="5279283"/>
            <a:ext cx="5271573" cy="407624"/>
          </a:xfrm>
          <a:prstGeom prst="roundRect">
            <a:avLst>
              <a:gd name="adj" fmla="val 50000"/>
            </a:avLst>
          </a:prstGeom>
          <a:solidFill>
            <a:srgbClr val="D0DEEB"/>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b="1" dirty="0">
                <a:solidFill>
                  <a:sysClr val="windowText" lastClr="000000"/>
                </a:solidFill>
              </a:rPr>
              <a:t>Agent-</a:t>
            </a:r>
            <a:r>
              <a:rPr lang="nl-NL" b="1" dirty="0" err="1">
                <a:solidFill>
                  <a:sysClr val="windowText" lastClr="000000"/>
                </a:solidFill>
              </a:rPr>
              <a:t>Based</a:t>
            </a:r>
            <a:r>
              <a:rPr lang="nl-NL" b="1" dirty="0">
                <a:solidFill>
                  <a:sysClr val="windowText" lastClr="000000"/>
                </a:solidFill>
              </a:rPr>
              <a:t> Computing </a:t>
            </a:r>
            <a:r>
              <a:rPr lang="nl-NL" b="1" dirty="0" err="1">
                <a:solidFill>
                  <a:sysClr val="windowText" lastClr="000000"/>
                </a:solidFill>
              </a:rPr>
              <a:t>and</a:t>
            </a:r>
            <a:r>
              <a:rPr lang="nl-NL" b="1" dirty="0">
                <a:solidFill>
                  <a:sysClr val="windowText" lastClr="000000"/>
                </a:solidFill>
              </a:rPr>
              <a:t> </a:t>
            </a:r>
            <a:r>
              <a:rPr lang="nl-NL" b="1" dirty="0" err="1">
                <a:solidFill>
                  <a:sysClr val="windowText" lastClr="000000"/>
                </a:solidFill>
              </a:rPr>
              <a:t>orchestratie</a:t>
            </a:r>
            <a:endParaRPr lang="nl-NL" dirty="0">
              <a:solidFill>
                <a:sysClr val="windowText" lastClr="000000"/>
              </a:solidFill>
            </a:endParaRPr>
          </a:p>
        </p:txBody>
      </p:sp>
      <p:sp>
        <p:nvSpPr>
          <p:cNvPr id="13" name="Rounded Rectangle 12">
            <a:extLst>
              <a:ext uri="{FF2B5EF4-FFF2-40B4-BE49-F238E27FC236}">
                <a16:creationId xmlns:a16="http://schemas.microsoft.com/office/drawing/2014/main" id="{7E8B9DE8-7864-4976-C699-267EDBD27CDA}"/>
              </a:ext>
            </a:extLst>
          </p:cNvPr>
          <p:cNvSpPr/>
          <p:nvPr/>
        </p:nvSpPr>
        <p:spPr>
          <a:xfrm>
            <a:off x="6293384" y="5775593"/>
            <a:ext cx="5271573" cy="407624"/>
          </a:xfrm>
          <a:prstGeom prst="roundRect">
            <a:avLst>
              <a:gd name="adj" fmla="val 50000"/>
            </a:avLst>
          </a:prstGeom>
          <a:solidFill>
            <a:srgbClr val="D0DEEB"/>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nl-NL" b="1" dirty="0" err="1">
                <a:solidFill>
                  <a:sysClr val="windowText" lastClr="000000"/>
                </a:solidFill>
              </a:rPr>
              <a:t>Perception</a:t>
            </a:r>
            <a:r>
              <a:rPr lang="nl-NL" b="1" dirty="0">
                <a:solidFill>
                  <a:sysClr val="windowText" lastClr="000000"/>
                </a:solidFill>
              </a:rPr>
              <a:t> systemen en </a:t>
            </a:r>
            <a:r>
              <a:rPr lang="nl-NL" b="1" dirty="0" err="1">
                <a:solidFill>
                  <a:sysClr val="windowText" lastClr="000000"/>
                </a:solidFill>
              </a:rPr>
              <a:t>Ambient</a:t>
            </a:r>
            <a:r>
              <a:rPr lang="nl-NL" b="1" dirty="0">
                <a:solidFill>
                  <a:sysClr val="windowText" lastClr="000000"/>
                </a:solidFill>
              </a:rPr>
              <a:t> Intelligence</a:t>
            </a:r>
            <a:endParaRPr lang="nl-NL" dirty="0">
              <a:solidFill>
                <a:sysClr val="windowText" lastClr="000000"/>
              </a:solidFill>
            </a:endParaRPr>
          </a:p>
        </p:txBody>
      </p:sp>
      <p:sp>
        <p:nvSpPr>
          <p:cNvPr id="14" name="Rounded Rectangle 13">
            <a:extLst>
              <a:ext uri="{FF2B5EF4-FFF2-40B4-BE49-F238E27FC236}">
                <a16:creationId xmlns:a16="http://schemas.microsoft.com/office/drawing/2014/main" id="{FFD841C9-0E61-709A-A03D-00E099DF60DA}"/>
              </a:ext>
            </a:extLst>
          </p:cNvPr>
          <p:cNvSpPr/>
          <p:nvPr/>
        </p:nvSpPr>
        <p:spPr>
          <a:xfrm>
            <a:off x="976828" y="4652974"/>
            <a:ext cx="4921790" cy="1329185"/>
          </a:xfrm>
          <a:prstGeom prst="roundRect">
            <a:avLst>
              <a:gd name="adj" fmla="val 7770"/>
            </a:avLst>
          </a:prstGeom>
          <a:solidFill>
            <a:srgbClr val="A1B4CA"/>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nl-NL" b="1" dirty="0" err="1">
                <a:solidFill>
                  <a:sysClr val="windowText" lastClr="000000"/>
                </a:solidFill>
              </a:rPr>
              <a:t>Deep</a:t>
            </a:r>
            <a:r>
              <a:rPr lang="nl-NL" b="1" dirty="0">
                <a:solidFill>
                  <a:sysClr val="windowText" lastClr="000000"/>
                </a:solidFill>
              </a:rPr>
              <a:t> </a:t>
            </a:r>
            <a:r>
              <a:rPr lang="nl-NL" b="1" dirty="0" err="1">
                <a:solidFill>
                  <a:sysClr val="windowText" lastClr="000000"/>
                </a:solidFill>
              </a:rPr>
              <a:t>learning</a:t>
            </a:r>
            <a:r>
              <a:rPr lang="nl-NL" b="1" dirty="0">
                <a:solidFill>
                  <a:sysClr val="windowText" lastClr="000000"/>
                </a:solidFill>
              </a:rPr>
              <a:t> </a:t>
            </a:r>
            <a:r>
              <a:rPr lang="nl-NL" dirty="0">
                <a:solidFill>
                  <a:sysClr val="windowText" lastClr="000000"/>
                </a:solidFill>
              </a:rPr>
              <a:t>is een subset van machine </a:t>
            </a:r>
            <a:r>
              <a:rPr lang="nl-NL" dirty="0" err="1">
                <a:solidFill>
                  <a:sysClr val="windowText" lastClr="000000"/>
                </a:solidFill>
              </a:rPr>
              <a:t>learning</a:t>
            </a:r>
            <a:r>
              <a:rPr lang="nl-NL" dirty="0">
                <a:solidFill>
                  <a:sysClr val="windowText" lastClr="000000"/>
                </a:solidFill>
              </a:rPr>
              <a:t> die bestaat uit algoritmen die kennis creëren uit meerdere lagen van informatie­verwerking.</a:t>
            </a:r>
          </a:p>
        </p:txBody>
      </p:sp>
      <p:sp>
        <p:nvSpPr>
          <p:cNvPr id="15" name="Title 14">
            <a:extLst>
              <a:ext uri="{FF2B5EF4-FFF2-40B4-BE49-F238E27FC236}">
                <a16:creationId xmlns:a16="http://schemas.microsoft.com/office/drawing/2014/main" id="{702B856D-C64B-9C61-387B-A6069FC4DD9A}"/>
              </a:ext>
            </a:extLst>
          </p:cNvPr>
          <p:cNvSpPr>
            <a:spLocks noGrp="1"/>
          </p:cNvSpPr>
          <p:nvPr>
            <p:ph type="title"/>
          </p:nvPr>
        </p:nvSpPr>
        <p:spPr>
          <a:xfrm>
            <a:off x="838200" y="236864"/>
            <a:ext cx="10515600" cy="845544"/>
          </a:xfrm>
        </p:spPr>
        <p:txBody>
          <a:bodyPr>
            <a:normAutofit fontScale="90000"/>
          </a:bodyPr>
          <a:lstStyle/>
          <a:p>
            <a:r>
              <a:rPr lang="nl-NL" b="1" dirty="0"/>
              <a:t>Wat is AI?</a:t>
            </a:r>
            <a:br>
              <a:rPr lang="nl-NL" dirty="0"/>
            </a:br>
            <a:r>
              <a:rPr lang="nl-NL" sz="2200" dirty="0"/>
              <a:t>enige definities …</a:t>
            </a:r>
          </a:p>
        </p:txBody>
      </p:sp>
      <p:sp>
        <p:nvSpPr>
          <p:cNvPr id="16" name="TextBox 15">
            <a:extLst>
              <a:ext uri="{FF2B5EF4-FFF2-40B4-BE49-F238E27FC236}">
                <a16:creationId xmlns:a16="http://schemas.microsoft.com/office/drawing/2014/main" id="{98BAE45A-1757-1D93-3412-5B3419266F05}"/>
              </a:ext>
            </a:extLst>
          </p:cNvPr>
          <p:cNvSpPr txBox="1"/>
          <p:nvPr/>
        </p:nvSpPr>
        <p:spPr>
          <a:xfrm>
            <a:off x="9199084" y="6601618"/>
            <a:ext cx="2721167" cy="276999"/>
          </a:xfrm>
          <a:prstGeom prst="rect">
            <a:avLst/>
          </a:prstGeom>
          <a:noFill/>
        </p:spPr>
        <p:txBody>
          <a:bodyPr wrap="square" rtlCol="0">
            <a:spAutoFit/>
          </a:bodyPr>
          <a:lstStyle/>
          <a:p>
            <a:r>
              <a:rPr lang="nl-NL" sz="1200" dirty="0"/>
              <a:t>Bron: Gartner London, </a:t>
            </a:r>
            <a:r>
              <a:rPr lang="nl-NL" sz="1200" dirty="0" err="1"/>
              <a:t>Future</a:t>
            </a:r>
            <a:r>
              <a:rPr lang="nl-NL" sz="1200" dirty="0"/>
              <a:t> of AI, 2023</a:t>
            </a:r>
          </a:p>
        </p:txBody>
      </p:sp>
    </p:spTree>
    <p:extLst>
      <p:ext uri="{BB962C8B-B14F-4D97-AF65-F5344CB8AC3E}">
        <p14:creationId xmlns:p14="http://schemas.microsoft.com/office/powerpoint/2010/main" val="2331242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F98C24CD-6F62-8D9E-528F-63C6CA4AF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752" y="1754539"/>
            <a:ext cx="8170545" cy="427202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8D857A0-2424-E325-0B5A-A2AAD43EC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52" y="361983"/>
            <a:ext cx="3342513" cy="22283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BBC829-7BD1-F6D4-D0CE-B505B38560C3}"/>
              </a:ext>
            </a:extLst>
          </p:cNvPr>
          <p:cNvSpPr/>
          <p:nvPr/>
        </p:nvSpPr>
        <p:spPr>
          <a:xfrm>
            <a:off x="4072504" y="202560"/>
            <a:ext cx="6619120"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{Foundation Models}</a:t>
            </a:r>
          </a:p>
        </p:txBody>
      </p:sp>
      <p:pic>
        <p:nvPicPr>
          <p:cNvPr id="12294" name="Picture 6">
            <a:extLst>
              <a:ext uri="{FF2B5EF4-FFF2-40B4-BE49-F238E27FC236}">
                <a16:creationId xmlns:a16="http://schemas.microsoft.com/office/drawing/2014/main" id="{41823E6A-21FC-07A2-2914-142FD3AAB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21" y="3633124"/>
            <a:ext cx="2008723" cy="2008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30D742-D658-AED7-5116-18108F113B1D}"/>
              </a:ext>
            </a:extLst>
          </p:cNvPr>
          <p:cNvSpPr txBox="1"/>
          <p:nvPr/>
        </p:nvSpPr>
        <p:spPr>
          <a:xfrm>
            <a:off x="370521" y="5641847"/>
            <a:ext cx="2008723" cy="769441"/>
          </a:xfrm>
          <a:prstGeom prst="rect">
            <a:avLst/>
          </a:prstGeom>
          <a:noFill/>
        </p:spPr>
        <p:txBody>
          <a:bodyPr wrap="square">
            <a:spAutoFit/>
          </a:bodyPr>
          <a:lstStyle/>
          <a:p>
            <a:r>
              <a:rPr lang="en-NL" sz="1100" dirty="0">
                <a:hlinkClick r:id="rId5"/>
              </a:rPr>
              <a:t>https://thebabar.medium.com/essential-guide-to-foundation-models-and-large-language-models-27dab58f7404</a:t>
            </a:r>
            <a:endParaRPr lang="en-US" sz="1100" dirty="0"/>
          </a:p>
        </p:txBody>
      </p:sp>
    </p:spTree>
    <p:extLst>
      <p:ext uri="{BB962C8B-B14F-4D97-AF65-F5344CB8AC3E}">
        <p14:creationId xmlns:p14="http://schemas.microsoft.com/office/powerpoint/2010/main" val="1194239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2" name="Picture 1">
            <a:extLst>
              <a:ext uri="{FF2B5EF4-FFF2-40B4-BE49-F238E27FC236}">
                <a16:creationId xmlns:a16="http://schemas.microsoft.com/office/drawing/2014/main" id="{66BE88E7-E9D5-1528-88F9-5B4DAAD3CFEE}"/>
              </a:ext>
            </a:extLst>
          </p:cNvPr>
          <p:cNvPicPr>
            <a:picLocks noChangeAspect="1"/>
          </p:cNvPicPr>
          <p:nvPr/>
        </p:nvPicPr>
        <p:blipFill>
          <a:blip r:embed="rId3"/>
          <a:stretch>
            <a:fillRect/>
          </a:stretch>
        </p:blipFill>
        <p:spPr>
          <a:xfrm>
            <a:off x="2347282" y="315107"/>
            <a:ext cx="5343877" cy="5918268"/>
          </a:xfrm>
          <a:prstGeom prst="rect">
            <a:avLst/>
          </a:prstGeom>
        </p:spPr>
      </p:pic>
    </p:spTree>
    <p:extLst>
      <p:ext uri="{BB962C8B-B14F-4D97-AF65-F5344CB8AC3E}">
        <p14:creationId xmlns:p14="http://schemas.microsoft.com/office/powerpoint/2010/main" val="1120579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8482" y="2387260"/>
            <a:ext cx="4191782" cy="1671011"/>
          </a:xfrm>
          <a:prstGeom prst="rect">
            <a:avLst/>
          </a:prstGeom>
        </p:spPr>
        <p:txBody>
          <a:bodyPr vert="horz" wrap="square" lIns="0" tIns="8930" rIns="0" bIns="0" rtlCol="0">
            <a:spAutoFit/>
          </a:bodyPr>
          <a:lstStyle/>
          <a:p>
            <a:pPr marL="8929">
              <a:spcBef>
                <a:spcPts val="70"/>
              </a:spcBef>
            </a:pPr>
            <a:r>
              <a:rPr lang="nl-NL" sz="5400" i="1" spc="39" dirty="0">
                <a:solidFill>
                  <a:srgbClr val="002060"/>
                </a:solidFill>
                <a:latin typeface="Arial"/>
                <a:cs typeface="Arial"/>
              </a:rPr>
              <a:t>“grote” taalmodellen</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0166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5849" y="1454330"/>
            <a:ext cx="10543556" cy="390064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02894" y="1827498"/>
            <a:ext cx="7275581" cy="3371232"/>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Hoe groot is</a:t>
            </a:r>
            <a:r>
              <a:rPr lang="en-US" sz="4219" b="1" dirty="0">
                <a:latin typeface="Courier New"/>
                <a:cs typeface="Courier New"/>
              </a:rPr>
              <a:t> </a:t>
            </a:r>
            <a:r>
              <a:rPr lang="en-US" sz="4219" b="1" i="1" dirty="0">
                <a:latin typeface="Courier New"/>
                <a:cs typeface="Courier New"/>
              </a:rPr>
              <a:t>Large</a:t>
            </a:r>
            <a:r>
              <a:rPr lang="en-US" sz="4219" b="1" dirty="0">
                <a:latin typeface="Courier New"/>
                <a:cs typeface="Courier New"/>
              </a:rPr>
              <a:t>?</a:t>
            </a:r>
            <a:endParaRPr sz="4219" i="1" dirty="0">
              <a:latin typeface="Courier New"/>
              <a:cs typeface="Courier New"/>
            </a:endParaRPr>
          </a:p>
          <a:p>
            <a:pPr>
              <a:lnSpc>
                <a:spcPct val="100000"/>
              </a:lnSpc>
            </a:pPr>
            <a:endParaRPr lang="nl-NL" sz="1406" dirty="0">
              <a:latin typeface="Courier New"/>
              <a:cs typeface="Courier New"/>
            </a:endParaRPr>
          </a:p>
          <a:p>
            <a:pPr>
              <a:lnSpc>
                <a:spcPct val="100000"/>
              </a:lnSpc>
            </a:pPr>
            <a:endParaRPr lang="nl-NL" sz="1406" dirty="0">
              <a:latin typeface="Courier New"/>
              <a:cs typeface="Courier New"/>
            </a:endParaRPr>
          </a:p>
          <a:p>
            <a:pPr algn="ctr" fontAlgn="base">
              <a:lnSpc>
                <a:spcPct val="150000"/>
              </a:lnSpc>
            </a:pPr>
            <a:r>
              <a:rPr lang="en-GB" sz="2400" b="0" i="0" dirty="0">
                <a:solidFill>
                  <a:srgbClr val="000000"/>
                </a:solidFill>
                <a:effectLst/>
                <a:latin typeface="var(--ds-type-system-serif)"/>
              </a:rPr>
              <a:t>Huge “foundation models” are turbo-charging AI progress</a:t>
            </a:r>
          </a:p>
          <a:p>
            <a:pPr algn="ctr" fontAlgn="base">
              <a:lnSpc>
                <a:spcPct val="150000"/>
              </a:lnSpc>
            </a:pPr>
            <a:r>
              <a:rPr lang="en-GB" sz="2400" b="0" i="0" dirty="0">
                <a:solidFill>
                  <a:srgbClr val="000000"/>
                </a:solidFill>
                <a:effectLst/>
                <a:latin typeface="var(--ds-type-system-serif)"/>
              </a:rPr>
              <a:t>They can have abilities their creators did not foresee</a:t>
            </a:r>
          </a:p>
          <a:p>
            <a:pPr algn="ctr" fontAlgn="base"/>
            <a:endParaRPr lang="en-GB" sz="2000" b="0" i="0" dirty="0">
              <a:solidFill>
                <a:srgbClr val="000000"/>
              </a:solidFill>
              <a:effectLst/>
              <a:latin typeface="var(--ds-type-system-serif)"/>
            </a:endParaRPr>
          </a:p>
          <a:p>
            <a:pPr algn="ctr" fontAlgn="base"/>
            <a:endParaRPr lang="en-GB" sz="2000" b="0" i="0" dirty="0">
              <a:solidFill>
                <a:srgbClr val="000000"/>
              </a:solidFill>
              <a:effectLst/>
              <a:latin typeface="var(--ds-type-system-serif)"/>
            </a:endParaRPr>
          </a:p>
          <a:p>
            <a:pPr algn="r" fontAlgn="base"/>
            <a:r>
              <a:rPr lang="en-GB" sz="2000" b="0" i="0" dirty="0">
                <a:solidFill>
                  <a:srgbClr val="000000"/>
                </a:solidFill>
                <a:effectLst/>
                <a:latin typeface="var(--ds-type-system-sans)"/>
              </a:rPr>
              <a:t>					</a:t>
            </a:r>
            <a:r>
              <a:rPr lang="en-GB" sz="1600" b="1" i="0" dirty="0">
                <a:solidFill>
                  <a:srgbClr val="000000"/>
                </a:solidFill>
                <a:effectLst/>
                <a:latin typeface="var(--ds-type-system-sans)"/>
              </a:rPr>
              <a:t>The economist </a:t>
            </a:r>
          </a:p>
          <a:p>
            <a:pPr algn="r" fontAlgn="base"/>
            <a:r>
              <a:rPr lang="en-GB" sz="1600" b="1" dirty="0">
                <a:solidFill>
                  <a:srgbClr val="000000"/>
                </a:solidFill>
                <a:latin typeface="var(--ds-type-system-sans)"/>
              </a:rPr>
              <a:t>					</a:t>
            </a:r>
            <a:r>
              <a:rPr lang="en-GB" sz="1600" b="1" i="0" dirty="0">
                <a:solidFill>
                  <a:srgbClr val="000000"/>
                </a:solidFill>
                <a:effectLst/>
                <a:latin typeface="var(--ds-type-system-sans)"/>
              </a:rPr>
              <a:t>Jun 11th 2022</a:t>
            </a:r>
          </a:p>
        </p:txBody>
      </p:sp>
      <p:pic>
        <p:nvPicPr>
          <p:cNvPr id="2052" name="Picture 4">
            <a:extLst>
              <a:ext uri="{FF2B5EF4-FFF2-40B4-BE49-F238E27FC236}">
                <a16:creationId xmlns:a16="http://schemas.microsoft.com/office/drawing/2014/main" id="{F248D86F-66EE-814D-1060-CE1A7493D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1379" y="1836216"/>
            <a:ext cx="2384606" cy="313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243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4100A26-4A10-BFBA-CB73-88A49D5011B6}"/>
              </a:ext>
            </a:extLst>
          </p:cNvPr>
          <p:cNvSpPr>
            <a:spLocks noChangeArrowheads="1"/>
          </p:cNvSpPr>
          <p:nvPr/>
        </p:nvSpPr>
        <p:spPr bwMode="auto">
          <a:xfrm>
            <a:off x="63500" y="69186425"/>
            <a:ext cx="56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745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1" i="0" u="none" strike="noStrike" cap="none" normalizeH="0" baseline="0">
                <a:ln>
                  <a:noFill/>
                </a:ln>
                <a:solidFill>
                  <a:srgbClr val="000000"/>
                </a:solidFill>
                <a:effectLst/>
                <a:latin typeface="var(--ds-type-system-sans-lining)"/>
                <a:cs typeface="Times New Roman" panose="02020603050405020304" pitchFamily="18" charset="0"/>
              </a:rPr>
              <a:t>The blessings of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4CB5922E-B74D-AC79-8236-5F5B5C13CA92}"/>
              </a:ext>
            </a:extLst>
          </p:cNvPr>
          <p:cNvSpPr>
            <a:spLocks noChangeArrowheads="1"/>
          </p:cNvSpPr>
          <p:nvPr/>
        </p:nvSpPr>
        <p:spPr bwMode="auto">
          <a:xfrm>
            <a:off x="63500" y="167709850"/>
            <a:ext cx="113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919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0" i="0" u="none" strike="noStrike" cap="none" normalizeH="0" baseline="0">
                <a:ln>
                  <a:noFill/>
                </a:ln>
                <a:solidFill>
                  <a:srgbClr val="000000"/>
                </a:solidFill>
                <a:effectLst/>
                <a:latin typeface="var(--ds-type-system-sans-condensed)"/>
                <a:cs typeface="Times New Roman" panose="02020603050405020304" pitchFamily="18" charset="0"/>
              </a:rPr>
              <a:t>AI training runs, estimated computing resources used</a:t>
            </a:r>
            <a:endParaRPr kumimoji="0" lang="en-NL" altLang="en-NL" sz="4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000000"/>
                </a:solidFill>
                <a:effectLst/>
                <a:latin typeface="var(--ds-type-system-sans-condensed)"/>
                <a:cs typeface="Times New Roman" panose="02020603050405020304" pitchFamily="18" charset="0"/>
              </a:rPr>
              <a:t>Floating-point operations, selected systems, by type, log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2E91AA30-CEC8-BE12-1239-2899A7931531}"/>
              </a:ext>
            </a:extLst>
          </p:cNvPr>
          <p:cNvSpPr>
            <a:spLocks noChangeArrowheads="1"/>
          </p:cNvSpPr>
          <p:nvPr/>
        </p:nvSpPr>
        <p:spPr bwMode="auto">
          <a:xfrm>
            <a:off x="1829825525" y="2650109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PaLM (540B)</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A109E39A-99B6-F4BF-63E2-301BA169DFBD}"/>
              </a:ext>
            </a:extLst>
          </p:cNvPr>
          <p:cNvSpPr>
            <a:spLocks noChangeArrowheads="1"/>
          </p:cNvSpPr>
          <p:nvPr/>
        </p:nvSpPr>
        <p:spPr bwMode="auto">
          <a:xfrm>
            <a:off x="1631816650" y="318989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GPT-3</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1ABECF9C-1022-ACC5-A8D8-A0B44322682A}"/>
              </a:ext>
            </a:extLst>
          </p:cNvPr>
          <p:cNvSpPr>
            <a:spLocks noChangeArrowheads="1"/>
          </p:cNvSpPr>
          <p:nvPr/>
        </p:nvSpPr>
        <p:spPr bwMode="auto">
          <a:xfrm>
            <a:off x="1893690650" y="353914075"/>
            <a:ext cx="19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LaMDA</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FBC2253E-D8F4-98EF-A187-B09B35DA8E02}"/>
              </a:ext>
            </a:extLst>
          </p:cNvPr>
          <p:cNvSpPr>
            <a:spLocks noChangeArrowheads="1"/>
          </p:cNvSpPr>
          <p:nvPr/>
        </p:nvSpPr>
        <p:spPr bwMode="auto">
          <a:xfrm>
            <a:off x="146132550" y="385664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GPT-2</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D1C8602B-C60C-F79B-186F-846C225E12D7}"/>
              </a:ext>
            </a:extLst>
          </p:cNvPr>
          <p:cNvSpPr>
            <a:spLocks noChangeArrowheads="1"/>
          </p:cNvSpPr>
          <p:nvPr/>
        </p:nvSpPr>
        <p:spPr bwMode="auto">
          <a:xfrm>
            <a:off x="43487975" y="417414075"/>
            <a:ext cx="21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Drawing</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5D79BD-77BC-9304-5AEC-EA297F9C3F85}"/>
              </a:ext>
            </a:extLst>
          </p:cNvPr>
          <p:cNvSpPr>
            <a:spLocks noChangeArrowheads="1"/>
          </p:cNvSpPr>
          <p:nvPr/>
        </p:nvSpPr>
        <p:spPr bwMode="auto">
          <a:xfrm>
            <a:off x="286839025" y="417414075"/>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Language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1FA71C91-EBF9-0A1E-E50C-E7A768D1AAFF}"/>
              </a:ext>
            </a:extLst>
          </p:cNvPr>
          <p:cNvSpPr>
            <a:spLocks noChangeArrowheads="1"/>
          </p:cNvSpPr>
          <p:nvPr/>
        </p:nvSpPr>
        <p:spPr bwMode="auto">
          <a:xfrm>
            <a:off x="1887007275" y="439639075"/>
            <a:ext cx="19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DALL-E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49C65CD2-ACB2-AFFB-7A8B-EC9FC76C364E}"/>
              </a:ext>
            </a:extLst>
          </p:cNvPr>
          <p:cNvSpPr>
            <a:spLocks noChangeArrowheads="1"/>
          </p:cNvSpPr>
          <p:nvPr/>
        </p:nvSpPr>
        <p:spPr bwMode="auto">
          <a:xfrm>
            <a:off x="43487975" y="484089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Vision</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CAB47D1D-DBFD-2C83-E3A7-1473EC17E019}"/>
              </a:ext>
            </a:extLst>
          </p:cNvPr>
          <p:cNvSpPr>
            <a:spLocks noChangeArrowheads="1"/>
          </p:cNvSpPr>
          <p:nvPr/>
        </p:nvSpPr>
        <p:spPr bwMode="auto">
          <a:xfrm>
            <a:off x="286839025" y="484089075"/>
            <a:ext cx="17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Other</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4C4965AB-2991-E82A-6748-015F74CBBF7C}"/>
              </a:ext>
            </a:extLst>
          </p:cNvPr>
          <p:cNvSpPr>
            <a:spLocks noChangeArrowheads="1"/>
          </p:cNvSpPr>
          <p:nvPr/>
        </p:nvSpPr>
        <p:spPr bwMode="auto">
          <a:xfrm>
            <a:off x="1340015100" y="487264075"/>
            <a:ext cx="27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BERT-Large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A3C3BA60-202B-650A-CBCB-927565421336}"/>
              </a:ext>
            </a:extLst>
          </p:cNvPr>
          <p:cNvSpPr>
            <a:spLocks noChangeArrowheads="1"/>
          </p:cNvSpPr>
          <p:nvPr/>
        </p:nvSpPr>
        <p:spPr bwMode="auto">
          <a:xfrm>
            <a:off x="1260176550" y="576164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N</a:t>
            </a:r>
            <a:endParaRPr kumimoji="0" lang="en-NL" altLang="en-NL"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AA4148A7-91EA-0461-99A4-5072F4CFC791}"/>
              </a:ext>
            </a:extLst>
          </p:cNvPr>
          <p:cNvPicPr>
            <a:picLocks noChangeAspect="1"/>
          </p:cNvPicPr>
          <p:nvPr/>
        </p:nvPicPr>
        <p:blipFill>
          <a:blip r:embed="rId2"/>
          <a:stretch>
            <a:fillRect/>
          </a:stretch>
        </p:blipFill>
        <p:spPr>
          <a:xfrm>
            <a:off x="1027213" y="900997"/>
            <a:ext cx="8531612" cy="4953040"/>
          </a:xfrm>
          <a:prstGeom prst="rect">
            <a:avLst/>
          </a:prstGeom>
        </p:spPr>
      </p:pic>
      <p:pic>
        <p:nvPicPr>
          <p:cNvPr id="3093" name="Picture 21">
            <a:extLst>
              <a:ext uri="{FF2B5EF4-FFF2-40B4-BE49-F238E27FC236}">
                <a16:creationId xmlns:a16="http://schemas.microsoft.com/office/drawing/2014/main" id="{82FFAD33-E42C-6F94-B53E-5C8AC0FA6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372" y="4482790"/>
            <a:ext cx="1833539" cy="183353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501E483-8430-587A-8EF2-B9EC477FC6F7}"/>
              </a:ext>
            </a:extLst>
          </p:cNvPr>
          <p:cNvSpPr txBox="1"/>
          <p:nvPr/>
        </p:nvSpPr>
        <p:spPr>
          <a:xfrm>
            <a:off x="7646763" y="6446964"/>
            <a:ext cx="6096000" cy="369332"/>
          </a:xfrm>
          <a:prstGeom prst="rect">
            <a:avLst/>
          </a:prstGeom>
          <a:noFill/>
        </p:spPr>
        <p:txBody>
          <a:bodyPr wrap="square">
            <a:spAutoFit/>
          </a:bodyPr>
          <a:lstStyle/>
          <a:p>
            <a:r>
              <a:rPr lang="en-NL" dirty="0"/>
              <a:t>https://doi.org/10.48550/arXiv.2202.05924</a:t>
            </a:r>
          </a:p>
        </p:txBody>
      </p:sp>
    </p:spTree>
    <p:extLst>
      <p:ext uri="{BB962C8B-B14F-4D97-AF65-F5344CB8AC3E}">
        <p14:creationId xmlns:p14="http://schemas.microsoft.com/office/powerpoint/2010/main" val="2589302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258045" y="2186643"/>
            <a:ext cx="7580784" cy="170173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2562175" y="2375956"/>
            <a:ext cx="7243676" cy="1323107"/>
          </a:xfrm>
          <a:prstGeom prst="rect">
            <a:avLst/>
          </a:prstGeom>
        </p:spPr>
        <p:txBody>
          <a:bodyPr vert="horz" wrap="square" lIns="0" tIns="11609" rIns="0" bIns="0" rtlCol="0">
            <a:spAutoFit/>
          </a:bodyPr>
          <a:lstStyle/>
          <a:p>
            <a:pPr marL="8929">
              <a:spcBef>
                <a:spcPts val="91"/>
              </a:spcBef>
            </a:pPr>
            <a:r>
              <a:rPr lang="en-GB" sz="4219" b="1" dirty="0">
                <a:latin typeface="Courier New"/>
                <a:cs typeface="Courier New"/>
              </a:rPr>
              <a:t>Large Language Models:</a:t>
            </a:r>
          </a:p>
          <a:p>
            <a:pPr marL="8929">
              <a:spcBef>
                <a:spcPts val="91"/>
              </a:spcBef>
            </a:pPr>
            <a:r>
              <a:rPr lang="en-GB" sz="4219" b="1" dirty="0">
                <a:latin typeface="Courier New"/>
                <a:cs typeface="Courier New"/>
              </a:rPr>
              <a:t>Het LLM-</a:t>
            </a:r>
            <a:r>
              <a:rPr lang="en-GB" sz="4219" b="1" dirty="0" err="1">
                <a:latin typeface="Courier New"/>
                <a:cs typeface="Courier New"/>
              </a:rPr>
              <a:t>Landschap</a:t>
            </a:r>
            <a:endParaRPr lang="nl-NL" sz="1406" dirty="0">
              <a:latin typeface="Courier New"/>
              <a:cs typeface="Courier New"/>
            </a:endParaRPr>
          </a:p>
        </p:txBody>
      </p:sp>
    </p:spTree>
    <p:extLst>
      <p:ext uri="{BB962C8B-B14F-4D97-AF65-F5344CB8AC3E}">
        <p14:creationId xmlns:p14="http://schemas.microsoft.com/office/powerpoint/2010/main" val="688452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4100A26-4A10-BFBA-CB73-88A49D5011B6}"/>
              </a:ext>
            </a:extLst>
          </p:cNvPr>
          <p:cNvSpPr>
            <a:spLocks noChangeArrowheads="1"/>
          </p:cNvSpPr>
          <p:nvPr/>
        </p:nvSpPr>
        <p:spPr bwMode="auto">
          <a:xfrm>
            <a:off x="63500" y="69186425"/>
            <a:ext cx="56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745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1" i="0" u="none" strike="noStrike" cap="none" normalizeH="0" baseline="0">
                <a:ln>
                  <a:noFill/>
                </a:ln>
                <a:solidFill>
                  <a:srgbClr val="000000"/>
                </a:solidFill>
                <a:effectLst/>
                <a:latin typeface="var(--ds-type-system-sans-lining)"/>
                <a:cs typeface="Times New Roman" panose="02020603050405020304" pitchFamily="18" charset="0"/>
              </a:rPr>
              <a:t>The blessings of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4CB5922E-B74D-AC79-8236-5F5B5C13CA92}"/>
              </a:ext>
            </a:extLst>
          </p:cNvPr>
          <p:cNvSpPr>
            <a:spLocks noChangeArrowheads="1"/>
          </p:cNvSpPr>
          <p:nvPr/>
        </p:nvSpPr>
        <p:spPr bwMode="auto">
          <a:xfrm>
            <a:off x="63500" y="167709850"/>
            <a:ext cx="113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919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0" i="0" u="none" strike="noStrike" cap="none" normalizeH="0" baseline="0">
                <a:ln>
                  <a:noFill/>
                </a:ln>
                <a:solidFill>
                  <a:srgbClr val="000000"/>
                </a:solidFill>
                <a:effectLst/>
                <a:latin typeface="var(--ds-type-system-sans-condensed)"/>
                <a:cs typeface="Times New Roman" panose="02020603050405020304" pitchFamily="18" charset="0"/>
              </a:rPr>
              <a:t>AI training runs, estimated computing resources used</a:t>
            </a:r>
            <a:endParaRPr kumimoji="0" lang="en-NL" altLang="en-NL" sz="4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000000"/>
                </a:solidFill>
                <a:effectLst/>
                <a:latin typeface="var(--ds-type-system-sans-condensed)"/>
                <a:cs typeface="Times New Roman" panose="02020603050405020304" pitchFamily="18" charset="0"/>
              </a:rPr>
              <a:t>Floating-point operations, selected systems, by type, log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2E91AA30-CEC8-BE12-1239-2899A7931531}"/>
              </a:ext>
            </a:extLst>
          </p:cNvPr>
          <p:cNvSpPr>
            <a:spLocks noChangeArrowheads="1"/>
          </p:cNvSpPr>
          <p:nvPr/>
        </p:nvSpPr>
        <p:spPr bwMode="auto">
          <a:xfrm>
            <a:off x="1829825525" y="2650109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PaLM (540B)</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A109E39A-99B6-F4BF-63E2-301BA169DFBD}"/>
              </a:ext>
            </a:extLst>
          </p:cNvPr>
          <p:cNvSpPr>
            <a:spLocks noChangeArrowheads="1"/>
          </p:cNvSpPr>
          <p:nvPr/>
        </p:nvSpPr>
        <p:spPr bwMode="auto">
          <a:xfrm>
            <a:off x="1631816650" y="318989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GPT-3</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1ABECF9C-1022-ACC5-A8D8-A0B44322682A}"/>
              </a:ext>
            </a:extLst>
          </p:cNvPr>
          <p:cNvSpPr>
            <a:spLocks noChangeArrowheads="1"/>
          </p:cNvSpPr>
          <p:nvPr/>
        </p:nvSpPr>
        <p:spPr bwMode="auto">
          <a:xfrm>
            <a:off x="1893690650" y="353914075"/>
            <a:ext cx="19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LaMDA</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FBC2253E-D8F4-98EF-A187-B09B35DA8E02}"/>
              </a:ext>
            </a:extLst>
          </p:cNvPr>
          <p:cNvSpPr>
            <a:spLocks noChangeArrowheads="1"/>
          </p:cNvSpPr>
          <p:nvPr/>
        </p:nvSpPr>
        <p:spPr bwMode="auto">
          <a:xfrm>
            <a:off x="146132550" y="385664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GPT-2</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D1C8602B-C60C-F79B-186F-846C225E12D7}"/>
              </a:ext>
            </a:extLst>
          </p:cNvPr>
          <p:cNvSpPr>
            <a:spLocks noChangeArrowheads="1"/>
          </p:cNvSpPr>
          <p:nvPr/>
        </p:nvSpPr>
        <p:spPr bwMode="auto">
          <a:xfrm>
            <a:off x="43487975" y="417414075"/>
            <a:ext cx="21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Drawing</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5D79BD-77BC-9304-5AEC-EA297F9C3F85}"/>
              </a:ext>
            </a:extLst>
          </p:cNvPr>
          <p:cNvSpPr>
            <a:spLocks noChangeArrowheads="1"/>
          </p:cNvSpPr>
          <p:nvPr/>
        </p:nvSpPr>
        <p:spPr bwMode="auto">
          <a:xfrm>
            <a:off x="286839025" y="417414075"/>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Language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1FA71C91-EBF9-0A1E-E50C-E7A768D1AAFF}"/>
              </a:ext>
            </a:extLst>
          </p:cNvPr>
          <p:cNvSpPr>
            <a:spLocks noChangeArrowheads="1"/>
          </p:cNvSpPr>
          <p:nvPr/>
        </p:nvSpPr>
        <p:spPr bwMode="auto">
          <a:xfrm>
            <a:off x="1887007275" y="439639075"/>
            <a:ext cx="19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DALL-E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49C65CD2-ACB2-AFFB-7A8B-EC9FC76C364E}"/>
              </a:ext>
            </a:extLst>
          </p:cNvPr>
          <p:cNvSpPr>
            <a:spLocks noChangeArrowheads="1"/>
          </p:cNvSpPr>
          <p:nvPr/>
        </p:nvSpPr>
        <p:spPr bwMode="auto">
          <a:xfrm>
            <a:off x="43487975" y="484089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Vision</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CAB47D1D-DBFD-2C83-E3A7-1473EC17E019}"/>
              </a:ext>
            </a:extLst>
          </p:cNvPr>
          <p:cNvSpPr>
            <a:spLocks noChangeArrowheads="1"/>
          </p:cNvSpPr>
          <p:nvPr/>
        </p:nvSpPr>
        <p:spPr bwMode="auto">
          <a:xfrm>
            <a:off x="286839025" y="484089075"/>
            <a:ext cx="17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Other</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4C4965AB-2991-E82A-6748-015F74CBBF7C}"/>
              </a:ext>
            </a:extLst>
          </p:cNvPr>
          <p:cNvSpPr>
            <a:spLocks noChangeArrowheads="1"/>
          </p:cNvSpPr>
          <p:nvPr/>
        </p:nvSpPr>
        <p:spPr bwMode="auto">
          <a:xfrm>
            <a:off x="1340015100" y="487264075"/>
            <a:ext cx="27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BERT-Large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A3C3BA60-202B-650A-CBCB-927565421336}"/>
              </a:ext>
            </a:extLst>
          </p:cNvPr>
          <p:cNvSpPr>
            <a:spLocks noChangeArrowheads="1"/>
          </p:cNvSpPr>
          <p:nvPr/>
        </p:nvSpPr>
        <p:spPr bwMode="auto">
          <a:xfrm>
            <a:off x="1260176550" y="576164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N</a:t>
            </a:r>
            <a:endParaRPr kumimoji="0" lang="en-NL" altLang="en-NL" sz="1800" b="0" i="0" u="none" strike="noStrike" cap="none" normalizeH="0" baseline="0">
              <a:ln>
                <a:noFill/>
              </a:ln>
              <a:solidFill>
                <a:schemeClr val="tx1"/>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5B4E432D-718D-DA93-6E4C-1870C35528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992" b="9204"/>
          <a:stretch/>
        </p:blipFill>
        <p:spPr bwMode="auto">
          <a:xfrm>
            <a:off x="510920" y="2741487"/>
            <a:ext cx="9143149" cy="36929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495C12-A5E7-5344-EBF0-2E988DA1FF39}"/>
              </a:ext>
            </a:extLst>
          </p:cNvPr>
          <p:cNvSpPr txBox="1"/>
          <p:nvPr/>
        </p:nvSpPr>
        <p:spPr>
          <a:xfrm>
            <a:off x="10146764" y="6166038"/>
            <a:ext cx="1613117" cy="369332"/>
          </a:xfrm>
          <a:prstGeom prst="rect">
            <a:avLst/>
          </a:prstGeom>
          <a:noFill/>
        </p:spPr>
        <p:txBody>
          <a:bodyPr wrap="square">
            <a:spAutoFit/>
          </a:bodyPr>
          <a:lstStyle/>
          <a:p>
            <a:r>
              <a:rPr lang="en-NL" sz="900" dirty="0">
                <a:hlinkClick r:id="rId3"/>
              </a:rPr>
              <a:t>https://huggingface.co/spaces/adt/models-table</a:t>
            </a:r>
            <a:endParaRPr lang="en-US" sz="900" dirty="0"/>
          </a:p>
        </p:txBody>
      </p:sp>
      <p:pic>
        <p:nvPicPr>
          <p:cNvPr id="4100" name="Picture 4">
            <a:extLst>
              <a:ext uri="{FF2B5EF4-FFF2-40B4-BE49-F238E27FC236}">
                <a16:creationId xmlns:a16="http://schemas.microsoft.com/office/drawing/2014/main" id="{06997696-17BB-7A0D-2943-8E9AC5A32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764" y="4631723"/>
            <a:ext cx="1534315" cy="15343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4E775F3-82F1-5EED-8B95-132643328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6764" y="2468866"/>
            <a:ext cx="1534316" cy="153431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F8E4DAE-B950-B5A0-BEC9-D9C69FAE130A}"/>
              </a:ext>
            </a:extLst>
          </p:cNvPr>
          <p:cNvSpPr txBox="1"/>
          <p:nvPr/>
        </p:nvSpPr>
        <p:spPr>
          <a:xfrm>
            <a:off x="10146764" y="4003182"/>
            <a:ext cx="1549489" cy="584775"/>
          </a:xfrm>
          <a:prstGeom prst="rect">
            <a:avLst/>
          </a:prstGeom>
          <a:noFill/>
        </p:spPr>
        <p:txBody>
          <a:bodyPr wrap="square">
            <a:spAutoFit/>
          </a:bodyPr>
          <a:lstStyle/>
          <a:p>
            <a:r>
              <a:rPr lang="en-NL" sz="800" dirty="0">
                <a:hlinkClick r:id="rId6"/>
              </a:rPr>
              <a:t>https://docs.google.com/spreadsheets/d/1O5KVQW1Hx5ZAkcg8AIRjbQLQzx2wVaLl0SqUu-ir9Fs/edit#gid=1158069878</a:t>
            </a:r>
            <a:endParaRPr lang="en-US" sz="800" dirty="0"/>
          </a:p>
        </p:txBody>
      </p:sp>
      <p:sp>
        <p:nvSpPr>
          <p:cNvPr id="21" name="TextBox 20">
            <a:extLst>
              <a:ext uri="{FF2B5EF4-FFF2-40B4-BE49-F238E27FC236}">
                <a16:creationId xmlns:a16="http://schemas.microsoft.com/office/drawing/2014/main" id="{F753B818-F784-881F-D27B-F09190F5449C}"/>
              </a:ext>
            </a:extLst>
          </p:cNvPr>
          <p:cNvSpPr txBox="1"/>
          <p:nvPr/>
        </p:nvSpPr>
        <p:spPr>
          <a:xfrm>
            <a:off x="10146764" y="1944472"/>
            <a:ext cx="1631051" cy="461665"/>
          </a:xfrm>
          <a:prstGeom prst="rect">
            <a:avLst/>
          </a:prstGeom>
          <a:noFill/>
        </p:spPr>
        <p:txBody>
          <a:bodyPr wrap="square">
            <a:spAutoFit/>
          </a:bodyPr>
          <a:lstStyle/>
          <a:p>
            <a:r>
              <a:rPr lang="en-NL" sz="800" dirty="0">
                <a:hlinkClick r:id="rId7"/>
              </a:rPr>
              <a:t>https://s10251.pcdn.co/pdf/2023-Alan-D-Thompson-AI-Bubbles-Rev-7b.pdf</a:t>
            </a:r>
            <a:endParaRPr lang="en-US" sz="800" dirty="0"/>
          </a:p>
        </p:txBody>
      </p:sp>
      <p:pic>
        <p:nvPicPr>
          <p:cNvPr id="4104" name="Picture 8">
            <a:extLst>
              <a:ext uri="{FF2B5EF4-FFF2-40B4-BE49-F238E27FC236}">
                <a16:creationId xmlns:a16="http://schemas.microsoft.com/office/drawing/2014/main" id="{7BDD57EB-B18A-E95A-18AE-12CDEB678E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6764" y="410156"/>
            <a:ext cx="1534316" cy="153431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object 4">
            <a:extLst>
              <a:ext uri="{FF2B5EF4-FFF2-40B4-BE49-F238E27FC236}">
                <a16:creationId xmlns:a16="http://schemas.microsoft.com/office/drawing/2014/main" id="{1AA74D44-D991-CB51-BFB7-BEFF81FAACC6}"/>
              </a:ext>
            </a:extLst>
          </p:cNvPr>
          <p:cNvGrpSpPr/>
          <p:nvPr/>
        </p:nvGrpSpPr>
        <p:grpSpPr>
          <a:xfrm>
            <a:off x="1517146" y="410156"/>
            <a:ext cx="7580784" cy="1701734"/>
            <a:chOff x="1081619" y="5621982"/>
            <a:chExt cx="10841990" cy="3277235"/>
          </a:xfrm>
        </p:grpSpPr>
        <p:sp>
          <p:nvSpPr>
            <p:cNvPr id="22" name="object 5">
              <a:extLst>
                <a:ext uri="{FF2B5EF4-FFF2-40B4-BE49-F238E27FC236}">
                  <a16:creationId xmlns:a16="http://schemas.microsoft.com/office/drawing/2014/main" id="{55D92843-3FE6-24E8-D89E-C71FA1F69DA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3" name="object 6">
              <a:extLst>
                <a:ext uri="{FF2B5EF4-FFF2-40B4-BE49-F238E27FC236}">
                  <a16:creationId xmlns:a16="http://schemas.microsoft.com/office/drawing/2014/main" id="{711B6870-6DAD-E40F-FD17-FF15FF88D18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4" name="object 8">
            <a:extLst>
              <a:ext uri="{FF2B5EF4-FFF2-40B4-BE49-F238E27FC236}">
                <a16:creationId xmlns:a16="http://schemas.microsoft.com/office/drawing/2014/main" id="{C6D9BE66-AE38-B138-2FFA-9142589A6958}"/>
              </a:ext>
            </a:extLst>
          </p:cNvPr>
          <p:cNvSpPr txBox="1"/>
          <p:nvPr/>
        </p:nvSpPr>
        <p:spPr>
          <a:xfrm>
            <a:off x="1821276" y="599469"/>
            <a:ext cx="7243676" cy="1323107"/>
          </a:xfrm>
          <a:prstGeom prst="rect">
            <a:avLst/>
          </a:prstGeom>
        </p:spPr>
        <p:txBody>
          <a:bodyPr vert="horz" wrap="square" lIns="0" tIns="11609" rIns="0" bIns="0" rtlCol="0">
            <a:spAutoFit/>
          </a:bodyPr>
          <a:lstStyle/>
          <a:p>
            <a:pPr marL="8929">
              <a:spcBef>
                <a:spcPts val="91"/>
              </a:spcBef>
            </a:pPr>
            <a:r>
              <a:rPr lang="en-GB" sz="4219" b="1" dirty="0">
                <a:latin typeface="Courier New"/>
                <a:cs typeface="Courier New"/>
              </a:rPr>
              <a:t>Large Language Models:</a:t>
            </a:r>
          </a:p>
          <a:p>
            <a:pPr marL="8929">
              <a:spcBef>
                <a:spcPts val="91"/>
              </a:spcBef>
            </a:pPr>
            <a:r>
              <a:rPr lang="en-GB" sz="4219" b="1" dirty="0">
                <a:latin typeface="Courier New"/>
                <a:cs typeface="Courier New"/>
              </a:rPr>
              <a:t>Het LLM-</a:t>
            </a:r>
            <a:r>
              <a:rPr lang="en-GB" sz="4219" b="1" dirty="0" err="1">
                <a:latin typeface="Courier New"/>
                <a:cs typeface="Courier New"/>
              </a:rPr>
              <a:t>Landschap</a:t>
            </a:r>
            <a:endParaRPr lang="nl-NL" sz="1406" dirty="0">
              <a:latin typeface="Courier New"/>
              <a:cs typeface="Courier New"/>
            </a:endParaRPr>
          </a:p>
        </p:txBody>
      </p:sp>
    </p:spTree>
    <p:extLst>
      <p:ext uri="{BB962C8B-B14F-4D97-AF65-F5344CB8AC3E}">
        <p14:creationId xmlns:p14="http://schemas.microsoft.com/office/powerpoint/2010/main" val="2905509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4100A26-4A10-BFBA-CB73-88A49D5011B6}"/>
              </a:ext>
            </a:extLst>
          </p:cNvPr>
          <p:cNvSpPr>
            <a:spLocks noChangeArrowheads="1"/>
          </p:cNvSpPr>
          <p:nvPr/>
        </p:nvSpPr>
        <p:spPr bwMode="auto">
          <a:xfrm>
            <a:off x="63500" y="69186425"/>
            <a:ext cx="56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745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1" i="0" u="none" strike="noStrike" cap="none" normalizeH="0" baseline="0">
                <a:ln>
                  <a:noFill/>
                </a:ln>
                <a:solidFill>
                  <a:srgbClr val="000000"/>
                </a:solidFill>
                <a:effectLst/>
                <a:latin typeface="var(--ds-type-system-sans-lining)"/>
                <a:cs typeface="Times New Roman" panose="02020603050405020304" pitchFamily="18" charset="0"/>
              </a:rPr>
              <a:t>The blessings of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4CB5922E-B74D-AC79-8236-5F5B5C13CA92}"/>
              </a:ext>
            </a:extLst>
          </p:cNvPr>
          <p:cNvSpPr>
            <a:spLocks noChangeArrowheads="1"/>
          </p:cNvSpPr>
          <p:nvPr/>
        </p:nvSpPr>
        <p:spPr bwMode="auto">
          <a:xfrm>
            <a:off x="63500" y="167709850"/>
            <a:ext cx="113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919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0" i="0" u="none" strike="noStrike" cap="none" normalizeH="0" baseline="0">
                <a:ln>
                  <a:noFill/>
                </a:ln>
                <a:solidFill>
                  <a:srgbClr val="000000"/>
                </a:solidFill>
                <a:effectLst/>
                <a:latin typeface="var(--ds-type-system-sans-condensed)"/>
                <a:cs typeface="Times New Roman" panose="02020603050405020304" pitchFamily="18" charset="0"/>
              </a:rPr>
              <a:t>AI training runs, estimated computing resources used</a:t>
            </a:r>
            <a:endParaRPr kumimoji="0" lang="en-NL" altLang="en-NL" sz="4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000000"/>
                </a:solidFill>
                <a:effectLst/>
                <a:latin typeface="var(--ds-type-system-sans-condensed)"/>
                <a:cs typeface="Times New Roman" panose="02020603050405020304" pitchFamily="18" charset="0"/>
              </a:rPr>
              <a:t>Floating-point operations, selected systems, by type, log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2E91AA30-CEC8-BE12-1239-2899A7931531}"/>
              </a:ext>
            </a:extLst>
          </p:cNvPr>
          <p:cNvSpPr>
            <a:spLocks noChangeArrowheads="1"/>
          </p:cNvSpPr>
          <p:nvPr/>
        </p:nvSpPr>
        <p:spPr bwMode="auto">
          <a:xfrm>
            <a:off x="1829825525" y="2650109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PaLM (540B)</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A109E39A-99B6-F4BF-63E2-301BA169DFBD}"/>
              </a:ext>
            </a:extLst>
          </p:cNvPr>
          <p:cNvSpPr>
            <a:spLocks noChangeArrowheads="1"/>
          </p:cNvSpPr>
          <p:nvPr/>
        </p:nvSpPr>
        <p:spPr bwMode="auto">
          <a:xfrm>
            <a:off x="1631816650" y="318989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GPT-3</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1ABECF9C-1022-ACC5-A8D8-A0B44322682A}"/>
              </a:ext>
            </a:extLst>
          </p:cNvPr>
          <p:cNvSpPr>
            <a:spLocks noChangeArrowheads="1"/>
          </p:cNvSpPr>
          <p:nvPr/>
        </p:nvSpPr>
        <p:spPr bwMode="auto">
          <a:xfrm>
            <a:off x="1893690650" y="353914075"/>
            <a:ext cx="19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LaMDA</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FBC2253E-D8F4-98EF-A187-B09B35DA8E02}"/>
              </a:ext>
            </a:extLst>
          </p:cNvPr>
          <p:cNvSpPr>
            <a:spLocks noChangeArrowheads="1"/>
          </p:cNvSpPr>
          <p:nvPr/>
        </p:nvSpPr>
        <p:spPr bwMode="auto">
          <a:xfrm>
            <a:off x="146132550" y="385664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GPT-2</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D1C8602B-C60C-F79B-186F-846C225E12D7}"/>
              </a:ext>
            </a:extLst>
          </p:cNvPr>
          <p:cNvSpPr>
            <a:spLocks noChangeArrowheads="1"/>
          </p:cNvSpPr>
          <p:nvPr/>
        </p:nvSpPr>
        <p:spPr bwMode="auto">
          <a:xfrm>
            <a:off x="43487975" y="417414075"/>
            <a:ext cx="21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Drawing</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5D79BD-77BC-9304-5AEC-EA297F9C3F85}"/>
              </a:ext>
            </a:extLst>
          </p:cNvPr>
          <p:cNvSpPr>
            <a:spLocks noChangeArrowheads="1"/>
          </p:cNvSpPr>
          <p:nvPr/>
        </p:nvSpPr>
        <p:spPr bwMode="auto">
          <a:xfrm>
            <a:off x="286839025" y="417414075"/>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Language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1FA71C91-EBF9-0A1E-E50C-E7A768D1AAFF}"/>
              </a:ext>
            </a:extLst>
          </p:cNvPr>
          <p:cNvSpPr>
            <a:spLocks noChangeArrowheads="1"/>
          </p:cNvSpPr>
          <p:nvPr/>
        </p:nvSpPr>
        <p:spPr bwMode="auto">
          <a:xfrm>
            <a:off x="1887007275" y="439639075"/>
            <a:ext cx="19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DALL-E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49C65CD2-ACB2-AFFB-7A8B-EC9FC76C364E}"/>
              </a:ext>
            </a:extLst>
          </p:cNvPr>
          <p:cNvSpPr>
            <a:spLocks noChangeArrowheads="1"/>
          </p:cNvSpPr>
          <p:nvPr/>
        </p:nvSpPr>
        <p:spPr bwMode="auto">
          <a:xfrm>
            <a:off x="43487975" y="484089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Vision</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CAB47D1D-DBFD-2C83-E3A7-1473EC17E019}"/>
              </a:ext>
            </a:extLst>
          </p:cNvPr>
          <p:cNvSpPr>
            <a:spLocks noChangeArrowheads="1"/>
          </p:cNvSpPr>
          <p:nvPr/>
        </p:nvSpPr>
        <p:spPr bwMode="auto">
          <a:xfrm>
            <a:off x="286839025" y="484089075"/>
            <a:ext cx="17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Other</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4C4965AB-2991-E82A-6748-015F74CBBF7C}"/>
              </a:ext>
            </a:extLst>
          </p:cNvPr>
          <p:cNvSpPr>
            <a:spLocks noChangeArrowheads="1"/>
          </p:cNvSpPr>
          <p:nvPr/>
        </p:nvSpPr>
        <p:spPr bwMode="auto">
          <a:xfrm>
            <a:off x="1340015100" y="487264075"/>
            <a:ext cx="27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BERT-Large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A3C3BA60-202B-650A-CBCB-927565421336}"/>
              </a:ext>
            </a:extLst>
          </p:cNvPr>
          <p:cNvSpPr>
            <a:spLocks noChangeArrowheads="1"/>
          </p:cNvSpPr>
          <p:nvPr/>
        </p:nvSpPr>
        <p:spPr bwMode="auto">
          <a:xfrm>
            <a:off x="1260176550" y="576164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N</a:t>
            </a:r>
            <a:endParaRPr kumimoji="0" lang="en-NL" altLang="en-NL" sz="1800" b="0" i="0" u="none" strike="noStrike" cap="none" normalizeH="0" baseline="0">
              <a:ln>
                <a:noFill/>
              </a:ln>
              <a:solidFill>
                <a:schemeClr val="tx1"/>
              </a:solidFill>
              <a:effectLst/>
              <a:latin typeface="Arial" panose="020B0604020202020204" pitchFamily="34" charset="0"/>
            </a:endParaRPr>
          </a:p>
        </p:txBody>
      </p:sp>
      <p:grpSp>
        <p:nvGrpSpPr>
          <p:cNvPr id="19" name="object 4">
            <a:extLst>
              <a:ext uri="{FF2B5EF4-FFF2-40B4-BE49-F238E27FC236}">
                <a16:creationId xmlns:a16="http://schemas.microsoft.com/office/drawing/2014/main" id="{1AA74D44-D991-CB51-BFB7-BEFF81FAACC6}"/>
              </a:ext>
            </a:extLst>
          </p:cNvPr>
          <p:cNvGrpSpPr/>
          <p:nvPr/>
        </p:nvGrpSpPr>
        <p:grpSpPr>
          <a:xfrm>
            <a:off x="1517146" y="410156"/>
            <a:ext cx="7580784" cy="1701734"/>
            <a:chOff x="1081619" y="5621982"/>
            <a:chExt cx="10841990" cy="3277235"/>
          </a:xfrm>
        </p:grpSpPr>
        <p:sp>
          <p:nvSpPr>
            <p:cNvPr id="22" name="object 5">
              <a:extLst>
                <a:ext uri="{FF2B5EF4-FFF2-40B4-BE49-F238E27FC236}">
                  <a16:creationId xmlns:a16="http://schemas.microsoft.com/office/drawing/2014/main" id="{55D92843-3FE6-24E8-D89E-C71FA1F69DA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3" name="object 6">
              <a:extLst>
                <a:ext uri="{FF2B5EF4-FFF2-40B4-BE49-F238E27FC236}">
                  <a16:creationId xmlns:a16="http://schemas.microsoft.com/office/drawing/2014/main" id="{711B6870-6DAD-E40F-FD17-FF15FF88D18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4" name="object 8">
            <a:extLst>
              <a:ext uri="{FF2B5EF4-FFF2-40B4-BE49-F238E27FC236}">
                <a16:creationId xmlns:a16="http://schemas.microsoft.com/office/drawing/2014/main" id="{C6D9BE66-AE38-B138-2FFA-9142589A6958}"/>
              </a:ext>
            </a:extLst>
          </p:cNvPr>
          <p:cNvSpPr txBox="1"/>
          <p:nvPr/>
        </p:nvSpPr>
        <p:spPr>
          <a:xfrm>
            <a:off x="1821276" y="599469"/>
            <a:ext cx="7243676" cy="1323107"/>
          </a:xfrm>
          <a:prstGeom prst="rect">
            <a:avLst/>
          </a:prstGeom>
        </p:spPr>
        <p:txBody>
          <a:bodyPr vert="horz" wrap="square" lIns="0" tIns="11609" rIns="0" bIns="0" rtlCol="0">
            <a:spAutoFit/>
          </a:bodyPr>
          <a:lstStyle/>
          <a:p>
            <a:pPr marL="8929">
              <a:spcBef>
                <a:spcPts val="91"/>
              </a:spcBef>
            </a:pPr>
            <a:r>
              <a:rPr lang="en-GB" sz="4219" b="1" dirty="0">
                <a:latin typeface="Courier New"/>
                <a:cs typeface="Courier New"/>
              </a:rPr>
              <a:t>Large Language Models:</a:t>
            </a:r>
          </a:p>
          <a:p>
            <a:pPr marL="8929">
              <a:spcBef>
                <a:spcPts val="91"/>
              </a:spcBef>
            </a:pPr>
            <a:r>
              <a:rPr lang="en-GB" sz="4219" b="1" dirty="0">
                <a:latin typeface="Courier New"/>
                <a:cs typeface="Courier New"/>
              </a:rPr>
              <a:t>Het LLM-</a:t>
            </a:r>
            <a:r>
              <a:rPr lang="en-GB" sz="4219" b="1" dirty="0" err="1">
                <a:latin typeface="Courier New"/>
                <a:cs typeface="Courier New"/>
              </a:rPr>
              <a:t>Landschap</a:t>
            </a:r>
            <a:endParaRPr lang="nl-NL" sz="1406" dirty="0">
              <a:latin typeface="Courier New"/>
              <a:cs typeface="Courier New"/>
            </a:endParaRPr>
          </a:p>
        </p:txBody>
      </p:sp>
      <p:pic>
        <p:nvPicPr>
          <p:cNvPr id="8194" name="Picture 2">
            <a:extLst>
              <a:ext uri="{FF2B5EF4-FFF2-40B4-BE49-F238E27FC236}">
                <a16:creationId xmlns:a16="http://schemas.microsoft.com/office/drawing/2014/main" id="{5218EF7B-2FD7-8EDE-442A-CF28EC661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19" y="2406137"/>
            <a:ext cx="7022973" cy="39462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0D51A48-398F-B612-4BD6-CF85B9F28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452" y="2256282"/>
            <a:ext cx="1908810" cy="19088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98B521-B32D-6B68-33EF-6C37D0D0AD25}"/>
              </a:ext>
            </a:extLst>
          </p:cNvPr>
          <p:cNvSpPr txBox="1"/>
          <p:nvPr/>
        </p:nvSpPr>
        <p:spPr>
          <a:xfrm>
            <a:off x="9718432" y="4131212"/>
            <a:ext cx="1856642" cy="769441"/>
          </a:xfrm>
          <a:prstGeom prst="rect">
            <a:avLst/>
          </a:prstGeom>
          <a:noFill/>
        </p:spPr>
        <p:txBody>
          <a:bodyPr wrap="square">
            <a:spAutoFit/>
          </a:bodyPr>
          <a:lstStyle/>
          <a:p>
            <a:r>
              <a:rPr lang="en-NL" sz="1100" dirty="0">
                <a:hlinkClick r:id="rId4"/>
              </a:rPr>
              <a:t>https://cobusgreyling.medium.com/the-large-language-model-landscape-9da7ee17710b</a:t>
            </a:r>
            <a:endParaRPr lang="en-US" sz="1100" dirty="0"/>
          </a:p>
        </p:txBody>
      </p:sp>
    </p:spTree>
    <p:extLst>
      <p:ext uri="{BB962C8B-B14F-4D97-AF65-F5344CB8AC3E}">
        <p14:creationId xmlns:p14="http://schemas.microsoft.com/office/powerpoint/2010/main" val="3004435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8482" y="2387260"/>
            <a:ext cx="4191782" cy="1671011"/>
          </a:xfrm>
          <a:prstGeom prst="rect">
            <a:avLst/>
          </a:prstGeom>
        </p:spPr>
        <p:txBody>
          <a:bodyPr vert="horz" wrap="square" lIns="0" tIns="8930" rIns="0" bIns="0" rtlCol="0">
            <a:spAutoFit/>
          </a:bodyPr>
          <a:lstStyle/>
          <a:p>
            <a:pPr marL="8929">
              <a:spcBef>
                <a:spcPts val="70"/>
              </a:spcBef>
            </a:pPr>
            <a:r>
              <a:rPr lang="nl-NL" sz="5400" i="1" spc="39" dirty="0">
                <a:solidFill>
                  <a:srgbClr val="002060"/>
                </a:solidFill>
                <a:latin typeface="Arial"/>
                <a:cs typeface="Arial"/>
              </a:rPr>
              <a:t>“waarom zo groot?”</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850199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48756" y="2527294"/>
            <a:ext cx="5254175" cy="3968431"/>
          </a:xfrm>
          <a:prstGeom prst="rect">
            <a:avLst/>
          </a:prstGeom>
        </p:spPr>
      </p:pic>
      <p:pic>
        <p:nvPicPr>
          <p:cNvPr id="4" name="object 4"/>
          <p:cNvPicPr/>
          <p:nvPr/>
        </p:nvPicPr>
        <p:blipFill>
          <a:blip r:embed="rId3" cstate="print"/>
          <a:stretch>
            <a:fillRect/>
          </a:stretch>
        </p:blipFill>
        <p:spPr>
          <a:xfrm>
            <a:off x="5844079" y="2542247"/>
            <a:ext cx="5125891" cy="2034084"/>
          </a:xfrm>
          <a:prstGeom prst="rect">
            <a:avLst/>
          </a:prstGeom>
        </p:spPr>
      </p:pic>
      <p:grpSp>
        <p:nvGrpSpPr>
          <p:cNvPr id="10" name="Group 9">
            <a:extLst>
              <a:ext uri="{FF2B5EF4-FFF2-40B4-BE49-F238E27FC236}">
                <a16:creationId xmlns:a16="http://schemas.microsoft.com/office/drawing/2014/main" id="{EE98F1C5-7B36-5A18-8175-39CACEE0F1FA}"/>
              </a:ext>
            </a:extLst>
          </p:cNvPr>
          <p:cNvGrpSpPr/>
          <p:nvPr/>
        </p:nvGrpSpPr>
        <p:grpSpPr>
          <a:xfrm>
            <a:off x="1708143" y="175394"/>
            <a:ext cx="8775714" cy="1619795"/>
            <a:chOff x="1400710" y="402817"/>
            <a:chExt cx="8775714" cy="1619795"/>
          </a:xfrm>
        </p:grpSpPr>
        <p:grpSp>
          <p:nvGrpSpPr>
            <p:cNvPr id="11" name="object 4">
              <a:extLst>
                <a:ext uri="{FF2B5EF4-FFF2-40B4-BE49-F238E27FC236}">
                  <a16:creationId xmlns:a16="http://schemas.microsoft.com/office/drawing/2014/main" id="{8F7B56B9-C9F9-2266-C279-4A93C40C8363}"/>
                </a:ext>
              </a:extLst>
            </p:cNvPr>
            <p:cNvGrpSpPr/>
            <p:nvPr/>
          </p:nvGrpSpPr>
          <p:grpSpPr>
            <a:xfrm>
              <a:off x="1400710" y="402817"/>
              <a:ext cx="8775714" cy="1619795"/>
              <a:chOff x="1081619" y="5621979"/>
              <a:chExt cx="10841990" cy="4728650"/>
            </a:xfrm>
          </p:grpSpPr>
          <p:sp>
            <p:nvSpPr>
              <p:cNvPr id="13" name="object 5">
                <a:extLst>
                  <a:ext uri="{FF2B5EF4-FFF2-40B4-BE49-F238E27FC236}">
                    <a16:creationId xmlns:a16="http://schemas.microsoft.com/office/drawing/2014/main" id="{5948FDE4-CE3F-A83B-20D2-C46747FB942D}"/>
                  </a:ext>
                </a:extLst>
              </p:cNvPr>
              <p:cNvSpPr/>
              <p:nvPr/>
            </p:nvSpPr>
            <p:spPr>
              <a:xfrm>
                <a:off x="1081724" y="5621982"/>
                <a:ext cx="10841355" cy="4717180"/>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4" name="object 6">
                <a:extLst>
                  <a:ext uri="{FF2B5EF4-FFF2-40B4-BE49-F238E27FC236}">
                    <a16:creationId xmlns:a16="http://schemas.microsoft.com/office/drawing/2014/main" id="{5DF20103-76A8-38E9-772F-DE341F8CBB6B}"/>
                  </a:ext>
                </a:extLst>
              </p:cNvPr>
              <p:cNvSpPr/>
              <p:nvPr/>
            </p:nvSpPr>
            <p:spPr>
              <a:xfrm>
                <a:off x="1081619" y="5621979"/>
                <a:ext cx="10841990" cy="4728650"/>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2" name="object 8">
              <a:extLst>
                <a:ext uri="{FF2B5EF4-FFF2-40B4-BE49-F238E27FC236}">
                  <a16:creationId xmlns:a16="http://schemas.microsoft.com/office/drawing/2014/main" id="{3FC15F4C-8A96-AAB4-E8EE-BEF009082002}"/>
                </a:ext>
              </a:extLst>
            </p:cNvPr>
            <p:cNvSpPr txBox="1"/>
            <p:nvPr/>
          </p:nvSpPr>
          <p:spPr>
            <a:xfrm>
              <a:off x="2269158" y="620559"/>
              <a:ext cx="7822591" cy="1323107"/>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Grote training datasets</a:t>
              </a:r>
            </a:p>
            <a:p>
              <a:pPr marL="8929">
                <a:spcBef>
                  <a:spcPts val="91"/>
                </a:spcBef>
              </a:pPr>
              <a:r>
                <a:rPr lang="nl-NL" sz="4219" b="1" dirty="0">
                  <a:latin typeface="Courier New"/>
                  <a:cs typeface="Courier New"/>
                </a:rPr>
                <a:t>vereist meer gewichten</a:t>
              </a:r>
            </a:p>
          </p:txBody>
        </p:sp>
      </p:grpSp>
      <p:sp>
        <p:nvSpPr>
          <p:cNvPr id="16" name="TextBox 15">
            <a:extLst>
              <a:ext uri="{FF2B5EF4-FFF2-40B4-BE49-F238E27FC236}">
                <a16:creationId xmlns:a16="http://schemas.microsoft.com/office/drawing/2014/main" id="{F197480A-BC24-D220-1584-AB881018130E}"/>
              </a:ext>
            </a:extLst>
          </p:cNvPr>
          <p:cNvSpPr txBox="1"/>
          <p:nvPr/>
        </p:nvSpPr>
        <p:spPr>
          <a:xfrm>
            <a:off x="1795806" y="2381146"/>
            <a:ext cx="3836709" cy="369332"/>
          </a:xfrm>
          <a:prstGeom prst="rect">
            <a:avLst/>
          </a:prstGeom>
          <a:solidFill>
            <a:schemeClr val="bg1">
              <a:lumMod val="85000"/>
            </a:schemeClr>
          </a:solidFill>
        </p:spPr>
        <p:txBody>
          <a:bodyPr wrap="square">
            <a:spAutoFit/>
          </a:bodyPr>
          <a:lstStyle/>
          <a:p>
            <a:r>
              <a:rPr lang="nl-NL" dirty="0"/>
              <a:t>gewichten == parameters</a:t>
            </a:r>
          </a:p>
        </p:txBody>
      </p:sp>
      <p:sp>
        <p:nvSpPr>
          <p:cNvPr id="17" name="TextBox 16">
            <a:extLst>
              <a:ext uri="{FF2B5EF4-FFF2-40B4-BE49-F238E27FC236}">
                <a16:creationId xmlns:a16="http://schemas.microsoft.com/office/drawing/2014/main" id="{01ED158F-9169-DFD8-0290-563E6884AFCB}"/>
              </a:ext>
            </a:extLst>
          </p:cNvPr>
          <p:cNvSpPr txBox="1"/>
          <p:nvPr/>
        </p:nvSpPr>
        <p:spPr>
          <a:xfrm>
            <a:off x="10342832" y="6201416"/>
            <a:ext cx="1536569" cy="461665"/>
          </a:xfrm>
          <a:prstGeom prst="rect">
            <a:avLst/>
          </a:prstGeom>
          <a:noFill/>
        </p:spPr>
        <p:txBody>
          <a:bodyPr wrap="square">
            <a:spAutoFit/>
          </a:bodyPr>
          <a:lstStyle/>
          <a:p>
            <a:r>
              <a:rPr lang="en-NL" sz="800" dirty="0">
                <a:hlinkClick r:id="rId4"/>
              </a:rPr>
              <a:t>https://hellofuture.orange.com/en/the-gpt-3-language-model-revolution-or-evolution/</a:t>
            </a:r>
            <a:endParaRPr lang="en-US" sz="800" dirty="0"/>
          </a:p>
        </p:txBody>
      </p:sp>
      <p:pic>
        <p:nvPicPr>
          <p:cNvPr id="1026" name="Picture 2">
            <a:extLst>
              <a:ext uri="{FF2B5EF4-FFF2-40B4-BE49-F238E27FC236}">
                <a16:creationId xmlns:a16="http://schemas.microsoft.com/office/drawing/2014/main" id="{FCA2F3BE-3A80-A0A9-A7C1-CE17F9060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2198" y="4511509"/>
            <a:ext cx="1717839" cy="171783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9B94FF1-79B5-EEF5-E99A-4F81603FAC20}"/>
              </a:ext>
            </a:extLst>
          </p:cNvPr>
          <p:cNvSpPr txBox="1"/>
          <p:nvPr/>
        </p:nvSpPr>
        <p:spPr>
          <a:xfrm>
            <a:off x="6979565" y="2381146"/>
            <a:ext cx="3836709" cy="369332"/>
          </a:xfrm>
          <a:prstGeom prst="rect">
            <a:avLst/>
          </a:prstGeom>
          <a:solidFill>
            <a:schemeClr val="bg1">
              <a:lumMod val="85000"/>
            </a:schemeClr>
          </a:solidFill>
        </p:spPr>
        <p:txBody>
          <a:bodyPr wrap="square">
            <a:spAutoFit/>
          </a:bodyPr>
          <a:lstStyle/>
          <a:p>
            <a:r>
              <a:rPr lang="nl-NL" dirty="0"/>
              <a:t>1 token == 2-3 woorden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2830302"/>
          </a:xfrm>
          <a:prstGeom prst="rect">
            <a:avLst/>
          </a:prstGeom>
        </p:spPr>
        <p:txBody>
          <a:bodyPr vert="horz" wrap="square" lIns="0" tIns="8930" rIns="0" bIns="0" rtlCol="0">
            <a:spAutoFit/>
          </a:bodyPr>
          <a:lstStyle/>
          <a:p>
            <a:pPr marL="8929">
              <a:spcBef>
                <a:spcPts val="70"/>
              </a:spcBef>
            </a:pPr>
            <a:r>
              <a:rPr lang="en-US" sz="2400" i="1" spc="39">
                <a:solidFill>
                  <a:srgbClr val="C00000"/>
                </a:solidFill>
                <a:latin typeface="Arial"/>
                <a:cs typeface="Arial"/>
              </a:rPr>
              <a:t>Artificial intelligence {AI}</a:t>
            </a:r>
          </a:p>
          <a:p>
            <a:pPr marL="8929">
              <a:spcBef>
                <a:spcPts val="70"/>
              </a:spcBef>
            </a:pPr>
            <a:endParaRPr lang="en-US" sz="2400" i="1" spc="39">
              <a:solidFill>
                <a:schemeClr val="accent1">
                  <a:lumMod val="50000"/>
                </a:schemeClr>
              </a:solidFill>
              <a:latin typeface="Arial"/>
              <a:cs typeface="Arial"/>
            </a:endParaRPr>
          </a:p>
          <a:p>
            <a:pPr marL="8929">
              <a:spcBef>
                <a:spcPts val="70"/>
              </a:spcBef>
            </a:pPr>
            <a:endParaRPr lang="nl-NL" sz="2400" i="1" spc="39">
              <a:solidFill>
                <a:schemeClr val="accent1">
                  <a:lumMod val="50000"/>
                </a:schemeClr>
              </a:solidFill>
              <a:latin typeface="Arial"/>
              <a:cs typeface="Arial"/>
            </a:endParaRPr>
          </a:p>
          <a:p>
            <a:pPr marL="8929">
              <a:spcBef>
                <a:spcPts val="70"/>
              </a:spcBef>
            </a:pPr>
            <a:r>
              <a:rPr lang="nl-NL" sz="5400" i="1" spc="39">
                <a:solidFill>
                  <a:schemeClr val="accent1">
                    <a:lumMod val="50000"/>
                  </a:schemeClr>
                </a:solidFill>
                <a:latin typeface="Arial"/>
                <a:cs typeface="Arial"/>
              </a:rPr>
              <a:t>“Kunstmatige Intelligentie”</a:t>
            </a:r>
          </a:p>
          <a:p>
            <a:pPr marL="8929">
              <a:spcBef>
                <a:spcPts val="70"/>
              </a:spcBef>
            </a:pPr>
            <a:r>
              <a:rPr lang="nl-NL" sz="5400" i="1" spc="39">
                <a:solidFill>
                  <a:schemeClr val="accent1">
                    <a:lumMod val="50000"/>
                  </a:schemeClr>
                </a:solidFill>
                <a:latin typeface="Arial"/>
                <a:cs typeface="Arial"/>
              </a:rPr>
              <a:t>		Wat is dat eigenlijk? </a:t>
            </a:r>
          </a:p>
        </p:txBody>
      </p:sp>
    </p:spTree>
    <p:extLst>
      <p:ext uri="{BB962C8B-B14F-4D97-AF65-F5344CB8AC3E}">
        <p14:creationId xmlns:p14="http://schemas.microsoft.com/office/powerpoint/2010/main" val="16820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88ED9E5-01C7-450E-83ED-4FDF6C4343A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3074" name="Picture 2" descr="Remote Sensing | Free Full-Text | Object Detection and Image Segmentation  with Deep Learning on Earth Observation Data: A Review-Part I: Evolution  and Recent Trends | HTML">
            <a:extLst>
              <a:ext uri="{FF2B5EF4-FFF2-40B4-BE49-F238E27FC236}">
                <a16:creationId xmlns:a16="http://schemas.microsoft.com/office/drawing/2014/main" id="{20B46DD7-D7C0-4E65-B29B-F737B3143B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47" y="2169853"/>
            <a:ext cx="10886306" cy="40965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20D32C5-8B4C-4DA2-A55D-02A6DB19084F}"/>
              </a:ext>
            </a:extLst>
          </p:cNvPr>
          <p:cNvSpPr txBox="1"/>
          <p:nvPr/>
        </p:nvSpPr>
        <p:spPr>
          <a:xfrm>
            <a:off x="7349066" y="6367641"/>
            <a:ext cx="3587750" cy="369332"/>
          </a:xfrm>
          <a:prstGeom prst="rect">
            <a:avLst/>
          </a:prstGeom>
          <a:solidFill>
            <a:schemeClr val="bg1">
              <a:lumMod val="95000"/>
            </a:schemeClr>
          </a:solidFill>
        </p:spPr>
        <p:txBody>
          <a:bodyPr wrap="square">
            <a:spAutoFit/>
          </a:bodyPr>
          <a:lstStyle/>
          <a:p>
            <a:r>
              <a:rPr lang="en-NL">
                <a:hlinkClick r:id="rId5"/>
              </a:rPr>
              <a:t>https://doi.org/10.3390/rs12101667</a:t>
            </a:r>
            <a:endParaRPr lang="en-GB"/>
          </a:p>
        </p:txBody>
      </p:sp>
      <p:sp>
        <p:nvSpPr>
          <p:cNvPr id="15" name="TextBox 14">
            <a:extLst>
              <a:ext uri="{FF2B5EF4-FFF2-40B4-BE49-F238E27FC236}">
                <a16:creationId xmlns:a16="http://schemas.microsoft.com/office/drawing/2014/main" id="{C04BA065-D1BD-4A10-919B-22BB03793560}"/>
              </a:ext>
            </a:extLst>
          </p:cNvPr>
          <p:cNvSpPr txBox="1"/>
          <p:nvPr/>
        </p:nvSpPr>
        <p:spPr>
          <a:xfrm>
            <a:off x="1974985" y="6358163"/>
            <a:ext cx="5322988" cy="369332"/>
          </a:xfrm>
          <a:prstGeom prst="rect">
            <a:avLst/>
          </a:prstGeom>
          <a:solidFill>
            <a:schemeClr val="bg1">
              <a:lumMod val="95000"/>
            </a:schemeClr>
          </a:solidFill>
        </p:spPr>
        <p:txBody>
          <a:bodyPr wrap="square">
            <a:spAutoFit/>
          </a:bodyPr>
          <a:lstStyle/>
          <a:p>
            <a:r>
              <a:rPr lang="en-US">
                <a:hlinkClick r:id="rId6"/>
              </a:rPr>
              <a:t>How to calculate the number of learnable parameters</a:t>
            </a:r>
            <a:r>
              <a:rPr lang="en-US"/>
              <a:t>?</a:t>
            </a:r>
          </a:p>
        </p:txBody>
      </p:sp>
      <p:grpSp>
        <p:nvGrpSpPr>
          <p:cNvPr id="2" name="Group 1">
            <a:extLst>
              <a:ext uri="{FF2B5EF4-FFF2-40B4-BE49-F238E27FC236}">
                <a16:creationId xmlns:a16="http://schemas.microsoft.com/office/drawing/2014/main" id="{1619634A-7C8D-6824-357E-06B449FE980D}"/>
              </a:ext>
            </a:extLst>
          </p:cNvPr>
          <p:cNvGrpSpPr/>
          <p:nvPr/>
        </p:nvGrpSpPr>
        <p:grpSpPr>
          <a:xfrm>
            <a:off x="1708143" y="228207"/>
            <a:ext cx="8775714" cy="1619795"/>
            <a:chOff x="1400710" y="402817"/>
            <a:chExt cx="8775714" cy="1619795"/>
          </a:xfrm>
        </p:grpSpPr>
        <p:grpSp>
          <p:nvGrpSpPr>
            <p:cNvPr id="3" name="object 4">
              <a:extLst>
                <a:ext uri="{FF2B5EF4-FFF2-40B4-BE49-F238E27FC236}">
                  <a16:creationId xmlns:a16="http://schemas.microsoft.com/office/drawing/2014/main" id="{2648CD87-1AF3-4E3E-3EA4-F9D70E6B2A02}"/>
                </a:ext>
              </a:extLst>
            </p:cNvPr>
            <p:cNvGrpSpPr/>
            <p:nvPr/>
          </p:nvGrpSpPr>
          <p:grpSpPr>
            <a:xfrm>
              <a:off x="1400710" y="402817"/>
              <a:ext cx="8775714" cy="1619795"/>
              <a:chOff x="1081619" y="5621979"/>
              <a:chExt cx="10841990" cy="4728650"/>
            </a:xfrm>
          </p:grpSpPr>
          <p:sp>
            <p:nvSpPr>
              <p:cNvPr id="7" name="object 5">
                <a:extLst>
                  <a:ext uri="{FF2B5EF4-FFF2-40B4-BE49-F238E27FC236}">
                    <a16:creationId xmlns:a16="http://schemas.microsoft.com/office/drawing/2014/main" id="{1FA2DB73-2699-BD2F-0E30-E889964A7806}"/>
                  </a:ext>
                </a:extLst>
              </p:cNvPr>
              <p:cNvSpPr/>
              <p:nvPr/>
            </p:nvSpPr>
            <p:spPr>
              <a:xfrm>
                <a:off x="1081724" y="5621982"/>
                <a:ext cx="10841355" cy="4717180"/>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8" name="object 6">
                <a:extLst>
                  <a:ext uri="{FF2B5EF4-FFF2-40B4-BE49-F238E27FC236}">
                    <a16:creationId xmlns:a16="http://schemas.microsoft.com/office/drawing/2014/main" id="{AB8F4C87-8EE3-2BEB-0E2A-63C3947AB493}"/>
                  </a:ext>
                </a:extLst>
              </p:cNvPr>
              <p:cNvSpPr/>
              <p:nvPr/>
            </p:nvSpPr>
            <p:spPr>
              <a:xfrm>
                <a:off x="1081619" y="5621979"/>
                <a:ext cx="10841990" cy="4728650"/>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C77E176C-61C0-EE66-6355-82DC1BA3BDAA}"/>
                </a:ext>
              </a:extLst>
            </p:cNvPr>
            <p:cNvSpPr txBox="1"/>
            <p:nvPr/>
          </p:nvSpPr>
          <p:spPr>
            <a:xfrm>
              <a:off x="1713626" y="620559"/>
              <a:ext cx="8378124" cy="131028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Betrouwbaarheid neemt toe door meer gewichten</a:t>
              </a:r>
            </a:p>
          </p:txBody>
        </p:sp>
      </p:grpSp>
    </p:spTree>
    <p:extLst>
      <p:ext uri="{BB962C8B-B14F-4D97-AF65-F5344CB8AC3E}">
        <p14:creationId xmlns:p14="http://schemas.microsoft.com/office/powerpoint/2010/main" val="341699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D295664-9D95-5E06-BFAE-8C363A966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74"/>
          <a:stretch/>
        </p:blipFill>
        <p:spPr bwMode="auto">
          <a:xfrm>
            <a:off x="5612578" y="1879335"/>
            <a:ext cx="4286250" cy="45874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E88320-182A-B17C-FBF8-853E1446F579}"/>
              </a:ext>
            </a:extLst>
          </p:cNvPr>
          <p:cNvSpPr txBox="1"/>
          <p:nvPr/>
        </p:nvSpPr>
        <p:spPr>
          <a:xfrm>
            <a:off x="298569" y="5679033"/>
            <a:ext cx="2000137" cy="461665"/>
          </a:xfrm>
          <a:prstGeom prst="rect">
            <a:avLst/>
          </a:prstGeom>
          <a:noFill/>
        </p:spPr>
        <p:txBody>
          <a:bodyPr wrap="square">
            <a:spAutoFit/>
          </a:bodyPr>
          <a:lstStyle/>
          <a:p>
            <a:r>
              <a:rPr lang="en-NL" sz="800" dirty="0">
                <a:hlinkClick r:id="rId3"/>
              </a:rPr>
              <a:t>https://medium.com/@arushi.prakash307/gpt-style-models-are-unexpectedly-developing-super-powers-4df002186a75</a:t>
            </a:r>
            <a:endParaRPr lang="en-US" sz="800" dirty="0"/>
          </a:p>
        </p:txBody>
      </p:sp>
      <p:pic>
        <p:nvPicPr>
          <p:cNvPr id="1030" name="Picture 6">
            <a:extLst>
              <a:ext uri="{FF2B5EF4-FFF2-40B4-BE49-F238E27FC236}">
                <a16:creationId xmlns:a16="http://schemas.microsoft.com/office/drawing/2014/main" id="{C5ECF003-EA6C-F4BA-4DAB-AB5536A5F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88" y="3887571"/>
            <a:ext cx="1791462" cy="179146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617C285-4320-126C-DABD-07EC7A30F9C2}"/>
              </a:ext>
            </a:extLst>
          </p:cNvPr>
          <p:cNvGrpSpPr/>
          <p:nvPr/>
        </p:nvGrpSpPr>
        <p:grpSpPr>
          <a:xfrm>
            <a:off x="150254" y="228207"/>
            <a:ext cx="8667481" cy="906639"/>
            <a:chOff x="1400710" y="402817"/>
            <a:chExt cx="8775714" cy="1619795"/>
          </a:xfrm>
        </p:grpSpPr>
        <p:grpSp>
          <p:nvGrpSpPr>
            <p:cNvPr id="5" name="object 4">
              <a:extLst>
                <a:ext uri="{FF2B5EF4-FFF2-40B4-BE49-F238E27FC236}">
                  <a16:creationId xmlns:a16="http://schemas.microsoft.com/office/drawing/2014/main" id="{2EE54189-5E40-DAD9-21DF-109D91D7A05D}"/>
                </a:ext>
              </a:extLst>
            </p:cNvPr>
            <p:cNvGrpSpPr/>
            <p:nvPr/>
          </p:nvGrpSpPr>
          <p:grpSpPr>
            <a:xfrm>
              <a:off x="1400710" y="402817"/>
              <a:ext cx="8775714" cy="1619795"/>
              <a:chOff x="1081619" y="5621979"/>
              <a:chExt cx="10841990" cy="4728650"/>
            </a:xfrm>
          </p:grpSpPr>
          <p:sp>
            <p:nvSpPr>
              <p:cNvPr id="7" name="object 5">
                <a:extLst>
                  <a:ext uri="{FF2B5EF4-FFF2-40B4-BE49-F238E27FC236}">
                    <a16:creationId xmlns:a16="http://schemas.microsoft.com/office/drawing/2014/main" id="{71C64347-1F17-50D0-B730-A2D7A699E8B5}"/>
                  </a:ext>
                </a:extLst>
              </p:cNvPr>
              <p:cNvSpPr/>
              <p:nvPr/>
            </p:nvSpPr>
            <p:spPr>
              <a:xfrm>
                <a:off x="1082254" y="5621979"/>
                <a:ext cx="10841355" cy="4728650"/>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8" name="object 6">
                <a:extLst>
                  <a:ext uri="{FF2B5EF4-FFF2-40B4-BE49-F238E27FC236}">
                    <a16:creationId xmlns:a16="http://schemas.microsoft.com/office/drawing/2014/main" id="{DE014395-DF87-B70B-809C-3D253C507BD2}"/>
                  </a:ext>
                </a:extLst>
              </p:cNvPr>
              <p:cNvSpPr/>
              <p:nvPr/>
            </p:nvSpPr>
            <p:spPr>
              <a:xfrm>
                <a:off x="1081619" y="5621979"/>
                <a:ext cx="10841990" cy="4728650"/>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3AAFF3E3-B8F1-D468-8B96-79628CDE86BC}"/>
                </a:ext>
              </a:extLst>
            </p:cNvPr>
            <p:cNvSpPr txBox="1"/>
            <p:nvPr/>
          </p:nvSpPr>
          <p:spPr>
            <a:xfrm>
              <a:off x="1713626" y="620560"/>
              <a:ext cx="8378124" cy="1180944"/>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Emergente</a:t>
              </a:r>
              <a:r>
                <a:rPr lang="nl-NL" sz="4219" b="1" dirty="0">
                  <a:latin typeface="Courier New"/>
                  <a:cs typeface="Courier New"/>
                </a:rPr>
                <a:t> Eigenschappen</a:t>
              </a:r>
            </a:p>
          </p:txBody>
        </p:sp>
      </p:grpSp>
      <p:sp>
        <p:nvSpPr>
          <p:cNvPr id="10" name="TextBox 9">
            <a:extLst>
              <a:ext uri="{FF2B5EF4-FFF2-40B4-BE49-F238E27FC236}">
                <a16:creationId xmlns:a16="http://schemas.microsoft.com/office/drawing/2014/main" id="{C4449699-FE76-0FBA-DFCC-4C6C7C1E1D02}"/>
              </a:ext>
            </a:extLst>
          </p:cNvPr>
          <p:cNvSpPr txBox="1"/>
          <p:nvPr/>
        </p:nvSpPr>
        <p:spPr>
          <a:xfrm>
            <a:off x="578431" y="2074910"/>
            <a:ext cx="4598876" cy="1200329"/>
          </a:xfrm>
          <a:prstGeom prst="rect">
            <a:avLst/>
          </a:prstGeom>
          <a:solidFill>
            <a:schemeClr val="bg1">
              <a:lumMod val="95000"/>
            </a:schemeClr>
          </a:solidFill>
        </p:spPr>
        <p:txBody>
          <a:bodyPr wrap="square">
            <a:spAutoFit/>
          </a:bodyPr>
          <a:lstStyle/>
          <a:p>
            <a:r>
              <a:rPr lang="en-GB" b="0" i="1" dirty="0">
                <a:solidFill>
                  <a:srgbClr val="292929"/>
                </a:solidFill>
                <a:effectLst/>
                <a:latin typeface="source-serif-pro"/>
              </a:rPr>
              <a:t>Researchers have discovered that GPT-style models have developed “emergent abilities”, like super-powers in arithmetic calculations, that were absent in smaller models.</a:t>
            </a:r>
            <a:endParaRPr lang="en-NL" dirty="0"/>
          </a:p>
        </p:txBody>
      </p:sp>
    </p:spTree>
    <p:extLst>
      <p:ext uri="{BB962C8B-B14F-4D97-AF65-F5344CB8AC3E}">
        <p14:creationId xmlns:p14="http://schemas.microsoft.com/office/powerpoint/2010/main" val="2946278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93533" y="1703637"/>
            <a:ext cx="5707073" cy="2435322"/>
          </a:xfrm>
          <a:prstGeom prst="rect">
            <a:avLst/>
          </a:prstGeom>
        </p:spPr>
        <p:txBody>
          <a:bodyPr vert="horz" wrap="square" lIns="0" tIns="8930" rIns="0" bIns="0" rtlCol="0">
            <a:spAutoFit/>
          </a:bodyPr>
          <a:lstStyle/>
          <a:p>
            <a:pPr marL="8929">
              <a:spcBef>
                <a:spcPts val="70"/>
              </a:spcBef>
            </a:pPr>
            <a:r>
              <a:rPr lang="en-US" sz="2400" i="1" spc="39">
                <a:solidFill>
                  <a:srgbClr val="C00000"/>
                </a:solidFill>
                <a:latin typeface="Arial"/>
                <a:cs typeface="Arial"/>
              </a:rPr>
              <a:t>natural language processing [</a:t>
            </a:r>
            <a:r>
              <a:rPr lang="en-US" sz="2400" i="1" spc="39" err="1">
                <a:solidFill>
                  <a:srgbClr val="C00000"/>
                </a:solidFill>
                <a:latin typeface="Arial"/>
                <a:cs typeface="Arial"/>
              </a:rPr>
              <a:t>nlp</a:t>
            </a:r>
            <a:r>
              <a:rPr lang="en-US" sz="2400" i="1" spc="39">
                <a:solidFill>
                  <a:srgbClr val="C00000"/>
                </a:solidFill>
                <a:latin typeface="Arial"/>
                <a:cs typeface="Arial"/>
              </a:rPr>
              <a:t>]</a:t>
            </a:r>
            <a:r>
              <a:rPr lang="en-US" sz="2400" spc="39">
                <a:solidFill>
                  <a:srgbClr val="C00000"/>
                </a:solidFill>
                <a:latin typeface="Arial"/>
                <a:cs typeface="Arial"/>
              </a:rPr>
              <a:t> </a:t>
            </a:r>
          </a:p>
          <a:p>
            <a:pPr marL="8929">
              <a:spcBef>
                <a:spcPts val="70"/>
              </a:spcBef>
            </a:pPr>
            <a:endParaRPr lang="nl-NL" sz="2400" i="1" spc="39">
              <a:solidFill>
                <a:srgbClr val="002060"/>
              </a:solidFill>
              <a:latin typeface="Arial"/>
              <a:cs typeface="Arial"/>
            </a:endParaRPr>
          </a:p>
          <a:p>
            <a:pPr marL="8929">
              <a:spcBef>
                <a:spcPts val="70"/>
              </a:spcBef>
            </a:pPr>
            <a:r>
              <a:rPr lang="nl-NL" sz="5400" i="1" spc="39">
                <a:solidFill>
                  <a:srgbClr val="002060"/>
                </a:solidFill>
                <a:latin typeface="Arial"/>
                <a:cs typeface="Arial"/>
              </a:rPr>
              <a:t>“natuurlijke </a:t>
            </a:r>
          </a:p>
          <a:p>
            <a:pPr marL="8929">
              <a:spcBef>
                <a:spcPts val="70"/>
              </a:spcBef>
            </a:pPr>
            <a:r>
              <a:rPr lang="nl-NL" sz="5400" i="1" spc="39">
                <a:solidFill>
                  <a:srgbClr val="002060"/>
                </a:solidFill>
                <a:latin typeface="Arial"/>
                <a:cs typeface="Arial"/>
              </a:rPr>
              <a:t> taalverwerking”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175589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120258" y="1237937"/>
            <a:ext cx="9441524" cy="394854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398424" y="1674941"/>
            <a:ext cx="8955539" cy="3241324"/>
          </a:xfrm>
          <a:prstGeom prst="rect">
            <a:avLst/>
          </a:prstGeom>
        </p:spPr>
        <p:txBody>
          <a:bodyPr vert="horz" wrap="square" lIns="0" tIns="11609" rIns="0" bIns="0" rtlCol="0">
            <a:spAutoFit/>
          </a:bodyPr>
          <a:lstStyle/>
          <a:p>
            <a:pPr marL="8929" algn="ctr">
              <a:spcBef>
                <a:spcPts val="91"/>
              </a:spcBef>
            </a:pPr>
            <a:r>
              <a:rPr lang="nl-NL" sz="2400" b="1" i="1" dirty="0">
                <a:solidFill>
                  <a:srgbClr val="002060"/>
                </a:solidFill>
                <a:latin typeface="Courier New"/>
                <a:cs typeface="Courier New"/>
              </a:rPr>
              <a:t>---Natural Language Processing </a:t>
            </a:r>
            <a:r>
              <a:rPr lang="nl-NL" sz="2400" b="1" i="1" dirty="0">
                <a:solidFill>
                  <a:srgbClr val="FF0000"/>
                </a:solidFill>
                <a:latin typeface="Courier New"/>
                <a:cs typeface="Courier New"/>
              </a:rPr>
              <a:t>{NLP}</a:t>
            </a:r>
            <a:r>
              <a:rPr lang="nl-NL" sz="2400" b="1" i="1" dirty="0">
                <a:solidFill>
                  <a:srgbClr val="002060"/>
                </a:solidFill>
                <a:latin typeface="Courier New"/>
                <a:cs typeface="Courier New"/>
              </a:rPr>
              <a:t>---</a:t>
            </a:r>
          </a:p>
          <a:p>
            <a:pPr marL="8929">
              <a:spcBef>
                <a:spcPts val="91"/>
              </a:spcBef>
            </a:pPr>
            <a:r>
              <a:rPr lang="nl-NL" sz="4219" b="1" dirty="0">
                <a:latin typeface="Courier New"/>
                <a:cs typeface="Courier New"/>
              </a:rPr>
              <a:t>Natuurlijke taalverwerking</a:t>
            </a: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lgn="ctr">
              <a:spcBef>
                <a:spcPts val="91"/>
              </a:spcBef>
            </a:pPr>
            <a:r>
              <a:rPr lang="nl-NL" sz="1969" b="1" i="1" dirty="0">
                <a:latin typeface="Courier New"/>
                <a:cs typeface="Courier New"/>
              </a:rPr>
              <a:t>begrijpen (NLU) + genereren (NLG)</a:t>
            </a:r>
          </a:p>
          <a:p>
            <a:pPr marL="8929">
              <a:spcBef>
                <a:spcPts val="91"/>
              </a:spcBef>
            </a:pPr>
            <a:endParaRPr lang="nl-NL" sz="1969" dirty="0">
              <a:latin typeface="Courier New"/>
              <a:cs typeface="Courier New"/>
            </a:endParaRPr>
          </a:p>
          <a:p>
            <a:pPr marL="8929">
              <a:spcBef>
                <a:spcPts val="91"/>
              </a:spcBef>
            </a:pPr>
            <a:r>
              <a:rPr lang="nl-NL" sz="1969" b="1" i="1" dirty="0">
                <a:latin typeface="Courier New"/>
                <a:cs typeface="Courier New"/>
              </a:rPr>
              <a:t>NLP</a:t>
            </a:r>
            <a:r>
              <a:rPr lang="nl-NL" sz="1969" dirty="0">
                <a:latin typeface="Courier New"/>
                <a:cs typeface="Courier New"/>
              </a:rPr>
              <a:t> richt zich op het ontwerpen van </a:t>
            </a:r>
            <a:r>
              <a:rPr lang="nl-NL" sz="1969" b="1" i="1" dirty="0" err="1">
                <a:latin typeface="Courier New"/>
                <a:cs typeface="Courier New"/>
              </a:rPr>
              <a:t>conversationele</a:t>
            </a:r>
            <a:r>
              <a:rPr lang="nl-NL" sz="1969" b="1" i="1" dirty="0">
                <a:latin typeface="Courier New"/>
                <a:cs typeface="Courier New"/>
              </a:rPr>
              <a:t> agenten</a:t>
            </a:r>
          </a:p>
          <a:p>
            <a:pPr marL="8929">
              <a:spcBef>
                <a:spcPts val="91"/>
              </a:spcBef>
            </a:pPr>
            <a:r>
              <a:rPr lang="nl-NL" sz="1969" dirty="0">
                <a:latin typeface="Courier New"/>
                <a:cs typeface="Courier New"/>
              </a:rPr>
              <a:t>die vloeiende, coherent en betekenisvolle taal produceren voor menselijke consumptie.</a:t>
            </a:r>
          </a:p>
        </p:txBody>
      </p:sp>
    </p:spTree>
    <p:extLst>
      <p:ext uri="{BB962C8B-B14F-4D97-AF65-F5344CB8AC3E}">
        <p14:creationId xmlns:p14="http://schemas.microsoft.com/office/powerpoint/2010/main" val="207833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6" name="Picture 5">
            <a:extLst>
              <a:ext uri="{FF2B5EF4-FFF2-40B4-BE49-F238E27FC236}">
                <a16:creationId xmlns:a16="http://schemas.microsoft.com/office/drawing/2014/main" id="{DE89E4EF-F447-3C83-5864-8E1D8B450791}"/>
              </a:ext>
            </a:extLst>
          </p:cNvPr>
          <p:cNvPicPr>
            <a:picLocks noChangeAspect="1"/>
          </p:cNvPicPr>
          <p:nvPr/>
        </p:nvPicPr>
        <p:blipFill>
          <a:blip r:embed="rId4"/>
          <a:stretch>
            <a:fillRect/>
          </a:stretch>
        </p:blipFill>
        <p:spPr>
          <a:xfrm>
            <a:off x="2089797" y="1717401"/>
            <a:ext cx="4281797" cy="4155365"/>
          </a:xfrm>
          <a:prstGeom prst="rect">
            <a:avLst/>
          </a:prstGeom>
        </p:spPr>
      </p:pic>
      <p:sp>
        <p:nvSpPr>
          <p:cNvPr id="11" name="TextBox 10">
            <a:extLst>
              <a:ext uri="{FF2B5EF4-FFF2-40B4-BE49-F238E27FC236}">
                <a16:creationId xmlns:a16="http://schemas.microsoft.com/office/drawing/2014/main" id="{82D52B96-1885-FB8A-3470-EAE8923B64D8}"/>
              </a:ext>
            </a:extLst>
          </p:cNvPr>
          <p:cNvSpPr txBox="1"/>
          <p:nvPr/>
        </p:nvSpPr>
        <p:spPr>
          <a:xfrm>
            <a:off x="2171645" y="5955171"/>
            <a:ext cx="5505905"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Sánchez-Díaz, X., Ayala-</a:t>
            </a:r>
            <a:r>
              <a:rPr lang="en-US" sz="1200" b="0" i="0" dirty="0" err="1">
                <a:solidFill>
                  <a:srgbClr val="222222"/>
                </a:solidFill>
                <a:effectLst/>
                <a:latin typeface="Arial" panose="020B0604020202020204" pitchFamily="34" charset="0"/>
              </a:rPr>
              <a:t>Bastidas</a:t>
            </a:r>
            <a:r>
              <a:rPr lang="en-US" sz="1200" b="0" i="0" dirty="0">
                <a:solidFill>
                  <a:srgbClr val="222222"/>
                </a:solidFill>
                <a:effectLst/>
                <a:latin typeface="Arial" panose="020B0604020202020204" pitchFamily="34" charset="0"/>
              </a:rPr>
              <a:t>, G., Fonseca-Ortiz, P., &amp; Garrido, L. (2018). A knowledge-based methodology for building a conversational chatbot as an intelligent tutor. </a:t>
            </a:r>
            <a:r>
              <a:rPr lang="en-NL" sz="1200" dirty="0">
                <a:hlinkClick r:id="rId5"/>
              </a:rPr>
              <a:t>https://doi.org/10.1007/978-3-030-04497-8_1</a:t>
            </a:r>
            <a:r>
              <a:rPr lang="en-US" sz="1200" dirty="0">
                <a:hlinkClick r:id="rId5"/>
              </a:rPr>
              <a:t>4</a:t>
            </a:r>
            <a:endParaRPr lang="en-US" sz="1200" dirty="0"/>
          </a:p>
          <a:p>
            <a:endParaRPr lang="en-NL" sz="1200" dirty="0"/>
          </a:p>
        </p:txBody>
      </p:sp>
      <p:sp>
        <p:nvSpPr>
          <p:cNvPr id="19" name="Rectangle: Rounded Corners 18">
            <a:extLst>
              <a:ext uri="{FF2B5EF4-FFF2-40B4-BE49-F238E27FC236}">
                <a16:creationId xmlns:a16="http://schemas.microsoft.com/office/drawing/2014/main" id="{F344DCE6-1C0C-163A-51CE-D787468630DB}"/>
              </a:ext>
            </a:extLst>
          </p:cNvPr>
          <p:cNvSpPr/>
          <p:nvPr/>
        </p:nvSpPr>
        <p:spPr>
          <a:xfrm>
            <a:off x="2171645" y="3120330"/>
            <a:ext cx="2050473" cy="226290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898412B5-629D-B27E-AAE5-F6739BBC6C05}"/>
              </a:ext>
            </a:extLst>
          </p:cNvPr>
          <p:cNvSpPr/>
          <p:nvPr/>
        </p:nvSpPr>
        <p:spPr>
          <a:xfrm>
            <a:off x="3658700" y="3127438"/>
            <a:ext cx="2239818" cy="1424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object 4">
            <a:extLst>
              <a:ext uri="{FF2B5EF4-FFF2-40B4-BE49-F238E27FC236}">
                <a16:creationId xmlns:a16="http://schemas.microsoft.com/office/drawing/2014/main" id="{AD084C32-FA10-7970-448C-5787A59A94BE}"/>
              </a:ext>
            </a:extLst>
          </p:cNvPr>
          <p:cNvGrpSpPr/>
          <p:nvPr/>
        </p:nvGrpSpPr>
        <p:grpSpPr>
          <a:xfrm>
            <a:off x="978795" y="366733"/>
            <a:ext cx="7160653" cy="1038790"/>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175832" y="389999"/>
            <a:ext cx="6834827" cy="954107"/>
          </a:xfrm>
          <a:prstGeom prst="rect">
            <a:avLst/>
          </a:prstGeom>
          <a:noFill/>
        </p:spPr>
        <p:txBody>
          <a:bodyPr wrap="square">
            <a:spAutoFit/>
          </a:bodyPr>
          <a:lstStyle/>
          <a:p>
            <a:r>
              <a:rPr lang="nl-NL" sz="2800" b="1" i="1" dirty="0">
                <a:latin typeface="Courier New"/>
                <a:cs typeface="Courier New"/>
              </a:rPr>
              <a:t>ChatGPT is een </a:t>
            </a:r>
            <a:r>
              <a:rPr lang="nl-NL" sz="2800" b="1" i="1" dirty="0" err="1">
                <a:latin typeface="Courier New"/>
                <a:cs typeface="Courier New"/>
              </a:rPr>
              <a:t>Conversationele</a:t>
            </a:r>
            <a:r>
              <a:rPr lang="nl-NL" sz="2800" b="1" i="1" dirty="0">
                <a:latin typeface="Courier New"/>
                <a:cs typeface="Courier New"/>
              </a:rPr>
              <a:t> </a:t>
            </a:r>
          </a:p>
          <a:p>
            <a:r>
              <a:rPr lang="nl-NL" sz="2800" b="1" i="1" dirty="0">
                <a:solidFill>
                  <a:srgbClr val="FF0000"/>
                </a:solidFill>
                <a:latin typeface="Courier New"/>
                <a:cs typeface="Courier New"/>
              </a:rPr>
              <a:t>tekst-in/tekst-uit </a:t>
            </a:r>
            <a:r>
              <a:rPr lang="nl-NL" sz="2800" b="1" i="1" dirty="0">
                <a:latin typeface="Courier New"/>
                <a:cs typeface="Courier New"/>
              </a:rPr>
              <a:t>AI-agent  </a:t>
            </a:r>
            <a:endParaRPr lang="en-US" sz="2800" dirty="0"/>
          </a:p>
        </p:txBody>
      </p:sp>
      <p:sp>
        <p:nvSpPr>
          <p:cNvPr id="10" name="TextBox 9">
            <a:extLst>
              <a:ext uri="{FF2B5EF4-FFF2-40B4-BE49-F238E27FC236}">
                <a16:creationId xmlns:a16="http://schemas.microsoft.com/office/drawing/2014/main" id="{A844A7FC-439F-6CE9-FCE0-F2541ADD2840}"/>
              </a:ext>
            </a:extLst>
          </p:cNvPr>
          <p:cNvSpPr txBox="1"/>
          <p:nvPr/>
        </p:nvSpPr>
        <p:spPr>
          <a:xfrm>
            <a:off x="8791979" y="3728564"/>
            <a:ext cx="2150771" cy="523220"/>
          </a:xfrm>
          <a:prstGeom prst="rect">
            <a:avLst/>
          </a:prstGeom>
          <a:noFill/>
        </p:spPr>
        <p:txBody>
          <a:bodyPr wrap="square">
            <a:spAutoFit/>
          </a:bodyPr>
          <a:lstStyle/>
          <a:p>
            <a:r>
              <a:rPr lang="nl-NL" sz="2800" b="1" i="1" dirty="0">
                <a:latin typeface="Courier New"/>
                <a:cs typeface="Courier New"/>
              </a:rPr>
              <a:t>BLACK-BOX</a:t>
            </a:r>
            <a:endParaRPr lang="en-US" sz="2800" dirty="0"/>
          </a:p>
        </p:txBody>
      </p:sp>
      <p:sp>
        <p:nvSpPr>
          <p:cNvPr id="12" name="Arrow: Right 11">
            <a:extLst>
              <a:ext uri="{FF2B5EF4-FFF2-40B4-BE49-F238E27FC236}">
                <a16:creationId xmlns:a16="http://schemas.microsoft.com/office/drawing/2014/main" id="{F5FEEBB2-4EA2-527C-DA45-F46FB087273E}"/>
              </a:ext>
            </a:extLst>
          </p:cNvPr>
          <p:cNvSpPr/>
          <p:nvPr/>
        </p:nvSpPr>
        <p:spPr>
          <a:xfrm>
            <a:off x="6501223" y="3691813"/>
            <a:ext cx="1768699" cy="59672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7912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786065-33BB-79A2-CA7A-2120BFFBD3B7}"/>
              </a:ext>
            </a:extLst>
          </p:cNvPr>
          <p:cNvPicPr>
            <a:picLocks noChangeAspect="1"/>
          </p:cNvPicPr>
          <p:nvPr/>
        </p:nvPicPr>
        <p:blipFill>
          <a:blip r:embed="rId2"/>
          <a:stretch>
            <a:fillRect/>
          </a:stretch>
        </p:blipFill>
        <p:spPr>
          <a:xfrm>
            <a:off x="621030" y="1588940"/>
            <a:ext cx="10949940" cy="3577087"/>
          </a:xfrm>
          <a:prstGeom prst="rect">
            <a:avLst/>
          </a:prstGeom>
        </p:spPr>
      </p:pic>
      <p:grpSp>
        <p:nvGrpSpPr>
          <p:cNvPr id="3" name="object 4">
            <a:extLst>
              <a:ext uri="{FF2B5EF4-FFF2-40B4-BE49-F238E27FC236}">
                <a16:creationId xmlns:a16="http://schemas.microsoft.com/office/drawing/2014/main" id="{B10E1FB8-6168-E501-64A5-F17B49AFA3E0}"/>
              </a:ext>
            </a:extLst>
          </p:cNvPr>
          <p:cNvGrpSpPr/>
          <p:nvPr/>
        </p:nvGrpSpPr>
        <p:grpSpPr>
          <a:xfrm>
            <a:off x="562377" y="158948"/>
            <a:ext cx="11346287" cy="929623"/>
            <a:chOff x="1081619" y="5621982"/>
            <a:chExt cx="10841990" cy="3277235"/>
          </a:xfrm>
        </p:grpSpPr>
        <p:sp>
          <p:nvSpPr>
            <p:cNvPr id="4" name="object 5">
              <a:extLst>
                <a:ext uri="{FF2B5EF4-FFF2-40B4-BE49-F238E27FC236}">
                  <a16:creationId xmlns:a16="http://schemas.microsoft.com/office/drawing/2014/main" id="{98804764-E81C-4183-EE9E-F99C21A75D1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6C45EAD5-F40D-D89E-EFFE-88C98D222D17}"/>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98708BE-60DB-92A1-C8F6-62A58694DA67}"/>
              </a:ext>
            </a:extLst>
          </p:cNvPr>
          <p:cNvSpPr txBox="1"/>
          <p:nvPr/>
        </p:nvSpPr>
        <p:spPr>
          <a:xfrm>
            <a:off x="732295" y="347251"/>
            <a:ext cx="11069046" cy="66100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Fine-tuning vs Prompt engineering</a:t>
            </a:r>
          </a:p>
        </p:txBody>
      </p:sp>
      <p:pic>
        <p:nvPicPr>
          <p:cNvPr id="7" name="Picture 6">
            <a:hlinkClick r:id="rId3"/>
            <a:extLst>
              <a:ext uri="{FF2B5EF4-FFF2-40B4-BE49-F238E27FC236}">
                <a16:creationId xmlns:a16="http://schemas.microsoft.com/office/drawing/2014/main" id="{365F181F-2091-C767-A785-5371E6E32B75}"/>
              </a:ext>
            </a:extLst>
          </p:cNvPr>
          <p:cNvPicPr>
            <a:picLocks noChangeAspect="1"/>
          </p:cNvPicPr>
          <p:nvPr/>
        </p:nvPicPr>
        <p:blipFill>
          <a:blip r:embed="rId4"/>
          <a:stretch>
            <a:fillRect/>
          </a:stretch>
        </p:blipFill>
        <p:spPr>
          <a:xfrm>
            <a:off x="7486053" y="5499278"/>
            <a:ext cx="4581449" cy="1275876"/>
          </a:xfrm>
          <a:prstGeom prst="rect">
            <a:avLst/>
          </a:prstGeom>
        </p:spPr>
      </p:pic>
    </p:spTree>
    <p:extLst>
      <p:ext uri="{BB962C8B-B14F-4D97-AF65-F5344CB8AC3E}">
        <p14:creationId xmlns:p14="http://schemas.microsoft.com/office/powerpoint/2010/main" val="3967285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161010" y="1268821"/>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857925" y="1652905"/>
            <a:ext cx="7785016" cy="3047297"/>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Transformeren</a:t>
            </a:r>
            <a:endParaRPr lang="nl-NL" sz="3797" i="1" dirty="0">
              <a:latin typeface="Courier New"/>
              <a:cs typeface="Courier New"/>
            </a:endParaRPr>
          </a:p>
          <a:p>
            <a:pPr>
              <a:lnSpc>
                <a:spcPct val="100000"/>
              </a:lnSpc>
            </a:pPr>
            <a:endParaRPr lang="nl-NL" sz="1406" dirty="0">
              <a:latin typeface="Courier New"/>
              <a:cs typeface="Courier New"/>
            </a:endParaRPr>
          </a:p>
          <a:p>
            <a:pPr>
              <a:lnSpc>
                <a:spcPct val="150000"/>
              </a:lnSpc>
            </a:pPr>
            <a:r>
              <a:rPr lang="nl-NL" sz="1969" dirty="0">
                <a:latin typeface="Courier New"/>
                <a:cs typeface="Courier New"/>
              </a:rPr>
              <a:t> </a:t>
            </a:r>
          </a:p>
          <a:p>
            <a:pPr>
              <a:lnSpc>
                <a:spcPct val="150000"/>
              </a:lnSpc>
            </a:pPr>
            <a:r>
              <a:rPr lang="nl-NL" sz="1969" b="1" i="1" dirty="0">
                <a:latin typeface="Courier New"/>
                <a:cs typeface="Courier New"/>
              </a:rPr>
              <a:t>In de context van natuurlijke taalverwerking verwijst </a:t>
            </a:r>
            <a:r>
              <a:rPr lang="nl-NL" sz="1969" b="1" i="1" dirty="0">
                <a:solidFill>
                  <a:srgbClr val="FF0000"/>
                </a:solidFill>
                <a:latin typeface="Courier New"/>
                <a:cs typeface="Courier New"/>
              </a:rPr>
              <a:t>"transformeren"</a:t>
            </a:r>
            <a:r>
              <a:rPr lang="nl-NL" sz="1969" b="1" i="1" dirty="0">
                <a:latin typeface="Courier New"/>
                <a:cs typeface="Courier New"/>
              </a:rPr>
              <a:t> naar het proces waarbij de inputreeks van </a:t>
            </a:r>
            <a:r>
              <a:rPr lang="nl-NL" sz="1969" b="1" i="1" dirty="0">
                <a:solidFill>
                  <a:srgbClr val="FF0000"/>
                </a:solidFill>
                <a:latin typeface="Courier New"/>
                <a:cs typeface="Courier New"/>
              </a:rPr>
              <a:t>“tokens”</a:t>
            </a:r>
            <a:r>
              <a:rPr lang="nl-NL" sz="1969" b="1" i="1" dirty="0">
                <a:latin typeface="Courier New"/>
                <a:cs typeface="Courier New"/>
              </a:rPr>
              <a:t> wordt omgezet in een reeks </a:t>
            </a:r>
            <a:r>
              <a:rPr lang="nl-NL" sz="1969" b="1" i="1" dirty="0" err="1">
                <a:solidFill>
                  <a:srgbClr val="FF0000"/>
                </a:solidFill>
                <a:latin typeface="Courier New"/>
                <a:cs typeface="Courier New"/>
              </a:rPr>
              <a:t>gecontextualiseerde</a:t>
            </a:r>
            <a:r>
              <a:rPr lang="nl-NL" sz="1969" b="1" i="1" dirty="0">
                <a:latin typeface="Courier New"/>
                <a:cs typeface="Courier New"/>
              </a:rPr>
              <a:t> representaties. </a:t>
            </a:r>
          </a:p>
        </p:txBody>
      </p:sp>
    </p:spTree>
    <p:extLst>
      <p:ext uri="{BB962C8B-B14F-4D97-AF65-F5344CB8AC3E}">
        <p14:creationId xmlns:p14="http://schemas.microsoft.com/office/powerpoint/2010/main" val="2024797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A43CE6-FD4E-F4E1-7C62-D0C079C94490}"/>
              </a:ext>
            </a:extLst>
          </p:cNvPr>
          <p:cNvGrpSpPr/>
          <p:nvPr/>
        </p:nvGrpSpPr>
        <p:grpSpPr>
          <a:xfrm>
            <a:off x="1938870" y="2085546"/>
            <a:ext cx="8050257" cy="4033610"/>
            <a:chOff x="1264877" y="1720646"/>
            <a:chExt cx="7754459" cy="4033610"/>
          </a:xfrm>
        </p:grpSpPr>
        <p:sp>
          <p:nvSpPr>
            <p:cNvPr id="2" name="object 10">
              <a:extLst>
                <a:ext uri="{FF2B5EF4-FFF2-40B4-BE49-F238E27FC236}">
                  <a16:creationId xmlns:a16="http://schemas.microsoft.com/office/drawing/2014/main" id="{26A79312-157A-7BEC-BEDF-E6B39CA7CE2B}"/>
                </a:ext>
              </a:extLst>
            </p:cNvPr>
            <p:cNvSpPr txBox="1"/>
            <p:nvPr/>
          </p:nvSpPr>
          <p:spPr>
            <a:xfrm>
              <a:off x="3500005" y="2244011"/>
              <a:ext cx="1349260" cy="205826"/>
            </a:xfrm>
            <a:prstGeom prst="rect">
              <a:avLst/>
            </a:prstGeom>
          </p:spPr>
          <p:txBody>
            <a:bodyPr vert="horz" wrap="square" lIns="0" tIns="13335" rIns="0" bIns="0" rtlCol="0">
              <a:spAutoFit/>
            </a:bodyPr>
            <a:lstStyle/>
            <a:p>
              <a:pPr>
                <a:lnSpc>
                  <a:spcPct val="100000"/>
                </a:lnSpc>
                <a:spcBef>
                  <a:spcPts val="105"/>
                </a:spcBef>
              </a:pPr>
              <a:r>
                <a:rPr lang="en-US" sz="1250">
                  <a:solidFill>
                    <a:srgbClr val="69BFD3"/>
                  </a:solidFill>
                  <a:latin typeface="Arial"/>
                  <a:cs typeface="Arial"/>
                </a:rPr>
                <a:t>“De kat is </a:t>
              </a:r>
              <a:r>
                <a:rPr lang="en-US" sz="1250" err="1">
                  <a:solidFill>
                    <a:srgbClr val="69BFD3"/>
                  </a:solidFill>
                  <a:latin typeface="Arial"/>
                  <a:cs typeface="Arial"/>
                </a:rPr>
                <a:t>zwart</a:t>
              </a:r>
              <a:r>
                <a:rPr lang="en-US" sz="1250">
                  <a:solidFill>
                    <a:srgbClr val="69BFD3"/>
                  </a:solidFill>
                  <a:latin typeface="Arial"/>
                  <a:cs typeface="Arial"/>
                </a:rPr>
                <a:t>”</a:t>
              </a:r>
              <a:endParaRPr sz="1250">
                <a:latin typeface="Arial"/>
                <a:cs typeface="Arial"/>
              </a:endParaRPr>
            </a:p>
          </p:txBody>
        </p:sp>
        <p:sp>
          <p:nvSpPr>
            <p:cNvPr id="5" name="object 11">
              <a:extLst>
                <a:ext uri="{FF2B5EF4-FFF2-40B4-BE49-F238E27FC236}">
                  <a16:creationId xmlns:a16="http://schemas.microsoft.com/office/drawing/2014/main" id="{C7A71DD7-9787-3A7F-1F59-EE68CE7AA16F}"/>
                </a:ext>
              </a:extLst>
            </p:cNvPr>
            <p:cNvSpPr txBox="1"/>
            <p:nvPr/>
          </p:nvSpPr>
          <p:spPr>
            <a:xfrm>
              <a:off x="3500005" y="2848040"/>
              <a:ext cx="1741631" cy="205826"/>
            </a:xfrm>
            <a:prstGeom prst="rect">
              <a:avLst/>
            </a:prstGeom>
          </p:spPr>
          <p:txBody>
            <a:bodyPr vert="horz" wrap="square" lIns="0" tIns="13335" rIns="0" bIns="0" rtlCol="0">
              <a:spAutoFit/>
            </a:bodyPr>
            <a:lstStyle/>
            <a:p>
              <a:pPr>
                <a:lnSpc>
                  <a:spcPct val="100000"/>
                </a:lnSpc>
                <a:spcBef>
                  <a:spcPts val="105"/>
                </a:spcBef>
              </a:pPr>
              <a:r>
                <a:rPr sz="1250">
                  <a:solidFill>
                    <a:srgbClr val="69BFD3"/>
                  </a:solidFill>
                  <a:latin typeface="Arial"/>
                  <a:cs typeface="Arial"/>
                </a:rPr>
                <a:t>"</a:t>
              </a:r>
              <a:r>
                <a:rPr lang="en-US" sz="1250">
                  <a:solidFill>
                    <a:srgbClr val="44B3D6"/>
                  </a:solidFill>
                  <a:latin typeface="Arial"/>
                  <a:cs typeface="Arial"/>
                </a:rPr>
                <a:t>Trebor</a:t>
              </a:r>
              <a:r>
                <a:rPr sz="1250" spc="30">
                  <a:solidFill>
                    <a:srgbClr val="44B3D6"/>
                  </a:solidFill>
                  <a:latin typeface="Arial"/>
                  <a:cs typeface="Arial"/>
                </a:rPr>
                <a:t> </a:t>
              </a:r>
              <a:r>
                <a:rPr lang="en-US" sz="1250" err="1">
                  <a:solidFill>
                    <a:srgbClr val="44B3D6"/>
                  </a:solidFill>
                  <a:latin typeface="Arial"/>
                  <a:cs typeface="Arial"/>
                </a:rPr>
                <a:t>werkt</a:t>
              </a:r>
              <a:r>
                <a:rPr lang="en-US" sz="1250">
                  <a:solidFill>
                    <a:srgbClr val="44B3D6"/>
                  </a:solidFill>
                  <a:latin typeface="Arial"/>
                  <a:cs typeface="Arial"/>
                </a:rPr>
                <a:t> </a:t>
              </a:r>
              <a:r>
                <a:rPr lang="en-US" sz="1250" err="1">
                  <a:solidFill>
                    <a:srgbClr val="44B3D6"/>
                  </a:solidFill>
                  <a:latin typeface="Arial"/>
                  <a:cs typeface="Arial"/>
                </a:rPr>
                <a:t>bij</a:t>
              </a:r>
              <a:r>
                <a:rPr lang="en-US" sz="1250">
                  <a:solidFill>
                    <a:srgbClr val="44B3D6"/>
                  </a:solidFill>
                  <a:latin typeface="Arial"/>
                  <a:cs typeface="Arial"/>
                </a:rPr>
                <a:t> </a:t>
              </a:r>
              <a:r>
                <a:rPr lang="en-US" sz="1250" spc="-10">
                  <a:solidFill>
                    <a:srgbClr val="44B3D6"/>
                  </a:solidFill>
                  <a:latin typeface="Arial"/>
                  <a:cs typeface="Arial"/>
                </a:rPr>
                <a:t>IBM</a:t>
              </a:r>
              <a:r>
                <a:rPr sz="1250" spc="-10">
                  <a:solidFill>
                    <a:srgbClr val="69BFD3"/>
                  </a:solidFill>
                  <a:latin typeface="Arial"/>
                  <a:cs typeface="Arial"/>
                </a:rPr>
                <a:t>"</a:t>
              </a:r>
              <a:endParaRPr sz="1250">
                <a:latin typeface="Arial"/>
                <a:cs typeface="Arial"/>
              </a:endParaRPr>
            </a:p>
          </p:txBody>
        </p:sp>
        <p:sp>
          <p:nvSpPr>
            <p:cNvPr id="6" name="object 12">
              <a:extLst>
                <a:ext uri="{FF2B5EF4-FFF2-40B4-BE49-F238E27FC236}">
                  <a16:creationId xmlns:a16="http://schemas.microsoft.com/office/drawing/2014/main" id="{955C7A81-B82B-7299-6BB6-FED2B16F3245}"/>
                </a:ext>
              </a:extLst>
            </p:cNvPr>
            <p:cNvSpPr txBox="1"/>
            <p:nvPr/>
          </p:nvSpPr>
          <p:spPr>
            <a:xfrm>
              <a:off x="3500005" y="3410200"/>
              <a:ext cx="2038350" cy="136512"/>
            </a:xfrm>
            <a:prstGeom prst="rect">
              <a:avLst/>
            </a:prstGeom>
          </p:spPr>
          <p:txBody>
            <a:bodyPr vert="horz" wrap="square" lIns="0" tIns="13335" rIns="0" bIns="0" rtlCol="0">
              <a:spAutoFit/>
            </a:bodyPr>
            <a:lstStyle/>
            <a:p>
              <a:pPr>
                <a:lnSpc>
                  <a:spcPts val="869"/>
                </a:lnSpc>
                <a:spcBef>
                  <a:spcPts val="105"/>
                </a:spcBef>
              </a:pPr>
              <a:r>
                <a:rPr sz="1250">
                  <a:solidFill>
                    <a:srgbClr val="69BFD3"/>
                  </a:solidFill>
                  <a:latin typeface="Arial"/>
                  <a:cs typeface="Arial"/>
                </a:rPr>
                <a:t>"</a:t>
              </a:r>
              <a:r>
                <a:rPr lang="en-US" sz="1250">
                  <a:solidFill>
                    <a:srgbClr val="44B3D6"/>
                  </a:solidFill>
                  <a:latin typeface="Arial"/>
                  <a:cs typeface="Arial"/>
                </a:rPr>
                <a:t>Trebor </a:t>
              </a:r>
              <a:r>
                <a:rPr lang="en-US" sz="1250" err="1">
                  <a:solidFill>
                    <a:srgbClr val="44B3D6"/>
                  </a:solidFill>
                  <a:latin typeface="Arial"/>
                  <a:cs typeface="Arial"/>
                </a:rPr>
                <a:t>werkt</a:t>
              </a:r>
              <a:r>
                <a:rPr lang="en-US" sz="1250">
                  <a:solidFill>
                    <a:srgbClr val="44B3D6"/>
                  </a:solidFill>
                  <a:latin typeface="Arial"/>
                  <a:cs typeface="Arial"/>
                </a:rPr>
                <a:t> </a:t>
              </a:r>
              <a:r>
                <a:rPr lang="en-US" sz="1250" err="1">
                  <a:solidFill>
                    <a:srgbClr val="44B3D6"/>
                  </a:solidFill>
                  <a:latin typeface="Arial"/>
                  <a:cs typeface="Arial"/>
                </a:rPr>
                <a:t>bij</a:t>
              </a:r>
              <a:r>
                <a:rPr lang="en-US" sz="1250">
                  <a:solidFill>
                    <a:srgbClr val="44B3D6"/>
                  </a:solidFill>
                  <a:latin typeface="Arial"/>
                  <a:cs typeface="Arial"/>
                </a:rPr>
                <a:t> IBM</a:t>
              </a:r>
              <a:r>
                <a:rPr sz="1250" spc="-10">
                  <a:solidFill>
                    <a:srgbClr val="69BFD3"/>
                  </a:solidFill>
                  <a:latin typeface="Arial"/>
                  <a:cs typeface="Arial"/>
                </a:rPr>
                <a:t>"</a:t>
              </a:r>
              <a:endParaRPr sz="1250">
                <a:latin typeface="Arial"/>
                <a:cs typeface="Arial"/>
              </a:endParaRPr>
            </a:p>
          </p:txBody>
        </p:sp>
        <p:sp>
          <p:nvSpPr>
            <p:cNvPr id="7" name="object 13">
              <a:extLst>
                <a:ext uri="{FF2B5EF4-FFF2-40B4-BE49-F238E27FC236}">
                  <a16:creationId xmlns:a16="http://schemas.microsoft.com/office/drawing/2014/main" id="{CE7027B8-E709-C445-AA21-BE944DF87921}"/>
                </a:ext>
              </a:extLst>
            </p:cNvPr>
            <p:cNvSpPr txBox="1"/>
            <p:nvPr/>
          </p:nvSpPr>
          <p:spPr>
            <a:xfrm>
              <a:off x="3321769" y="5157234"/>
              <a:ext cx="2462067" cy="418961"/>
            </a:xfrm>
            <a:prstGeom prst="rect">
              <a:avLst/>
            </a:prstGeom>
          </p:spPr>
          <p:txBody>
            <a:bodyPr vert="horz" wrap="square" lIns="0" tIns="12065" rIns="0" bIns="0" rtlCol="0">
              <a:spAutoFit/>
            </a:bodyPr>
            <a:lstStyle/>
            <a:p>
              <a:pPr marL="38735" marR="5080" indent="-39370">
                <a:lnSpc>
                  <a:spcPct val="110400"/>
                </a:lnSpc>
                <a:spcBef>
                  <a:spcPts val="95"/>
                </a:spcBef>
              </a:pPr>
              <a:r>
                <a:rPr sz="1250" spc="-10">
                  <a:solidFill>
                    <a:srgbClr val="69BFD3"/>
                  </a:solidFill>
                  <a:latin typeface="Arial"/>
                  <a:cs typeface="Arial"/>
                </a:rPr>
                <a:t>"</a:t>
              </a:r>
              <a:r>
                <a:rPr sz="1250" spc="-10" err="1">
                  <a:solidFill>
                    <a:srgbClr val="44B3D6"/>
                  </a:solidFill>
                  <a:latin typeface="Arial"/>
                  <a:cs typeface="Arial"/>
                </a:rPr>
                <a:t>cacgcaaacc</a:t>
              </a:r>
              <a:r>
                <a:rPr sz="1250" spc="-10" err="1">
                  <a:solidFill>
                    <a:srgbClr val="69BFD3"/>
                  </a:solidFill>
                  <a:latin typeface="Arial"/>
                  <a:cs typeface="Arial"/>
                </a:rPr>
                <a:t>c</a:t>
              </a:r>
              <a:r>
                <a:rPr sz="1250" spc="-10" err="1">
                  <a:solidFill>
                    <a:srgbClr val="44B3D6"/>
                  </a:solidFill>
                  <a:latin typeface="Arial"/>
                  <a:cs typeface="Arial"/>
                </a:rPr>
                <a:t>ttttcaggcttcggtcgtcct</a:t>
              </a:r>
              <a:r>
                <a:rPr sz="1250" spc="500">
                  <a:solidFill>
                    <a:srgbClr val="44B3D6"/>
                  </a:solidFill>
                  <a:latin typeface="Arial"/>
                  <a:cs typeface="Arial"/>
                </a:rPr>
                <a:t> </a:t>
              </a:r>
              <a:r>
                <a:rPr sz="1250" spc="-10" err="1">
                  <a:solidFill>
                    <a:srgbClr val="44B3D6"/>
                  </a:solidFill>
                  <a:latin typeface="Arial"/>
                  <a:cs typeface="Arial"/>
                </a:rPr>
                <a:t>caagctgtccgatgcgcagactactttgtcg</a:t>
              </a:r>
              <a:r>
                <a:rPr lang="en-US" sz="1250" spc="-10">
                  <a:solidFill>
                    <a:srgbClr val="44B3D6"/>
                  </a:solidFill>
                  <a:latin typeface="Arial"/>
                  <a:cs typeface="Arial"/>
                </a:rPr>
                <a:t>.</a:t>
              </a:r>
              <a:r>
                <a:rPr sz="1250" spc="-10">
                  <a:solidFill>
                    <a:srgbClr val="89CAD1"/>
                  </a:solidFill>
                  <a:latin typeface="Arial"/>
                  <a:cs typeface="Arial"/>
                </a:rPr>
                <a:t>.</a:t>
              </a:r>
              <a:endParaRPr sz="1250">
                <a:latin typeface="Arial"/>
                <a:cs typeface="Arial"/>
              </a:endParaRPr>
            </a:p>
          </p:txBody>
        </p:sp>
        <p:sp>
          <p:nvSpPr>
            <p:cNvPr id="8" name="object 15">
              <a:extLst>
                <a:ext uri="{FF2B5EF4-FFF2-40B4-BE49-F238E27FC236}">
                  <a16:creationId xmlns:a16="http://schemas.microsoft.com/office/drawing/2014/main" id="{F741FC40-7AF0-2BE4-9E47-222FA82B4366}"/>
                </a:ext>
              </a:extLst>
            </p:cNvPr>
            <p:cNvSpPr txBox="1"/>
            <p:nvPr/>
          </p:nvSpPr>
          <p:spPr>
            <a:xfrm>
              <a:off x="6310016" y="3327356"/>
              <a:ext cx="2325370" cy="398186"/>
            </a:xfrm>
            <a:prstGeom prst="rect">
              <a:avLst/>
            </a:prstGeom>
          </p:spPr>
          <p:txBody>
            <a:bodyPr vert="horz" wrap="square" lIns="0" tIns="13335" rIns="0" bIns="0" rtlCol="0">
              <a:spAutoFit/>
            </a:bodyPr>
            <a:lstStyle/>
            <a:p>
              <a:pPr>
                <a:lnSpc>
                  <a:spcPct val="100000"/>
                </a:lnSpc>
                <a:spcBef>
                  <a:spcPts val="105"/>
                </a:spcBef>
              </a:pPr>
              <a:r>
                <a:rPr sz="1250" dirty="0">
                  <a:solidFill>
                    <a:srgbClr val="70AC8E"/>
                  </a:solidFill>
                  <a:latin typeface="Arial"/>
                  <a:cs typeface="Arial"/>
                </a:rPr>
                <a:t>[</a:t>
              </a:r>
              <a:r>
                <a:rPr lang="en-US" sz="1250" dirty="0" err="1">
                  <a:solidFill>
                    <a:srgbClr val="49A174"/>
                  </a:solidFill>
                  <a:latin typeface="Arial"/>
                  <a:cs typeface="Arial"/>
                </a:rPr>
                <a:t>Zelfstn</a:t>
              </a:r>
              <a:r>
                <a:rPr lang="en-US" sz="1250" dirty="0">
                  <a:solidFill>
                    <a:srgbClr val="49A174"/>
                  </a:solidFill>
                  <a:latin typeface="Arial"/>
                  <a:cs typeface="Arial"/>
                </a:rPr>
                <a:t>.</a:t>
              </a:r>
              <a:r>
                <a:rPr sz="1250" dirty="0">
                  <a:solidFill>
                    <a:srgbClr val="70AC8E"/>
                  </a:solidFill>
                  <a:latin typeface="Arial"/>
                  <a:cs typeface="Arial"/>
                </a:rPr>
                <a:t>,</a:t>
              </a:r>
              <a:r>
                <a:rPr sz="1250" spc="15" dirty="0">
                  <a:solidFill>
                    <a:srgbClr val="70AC8E"/>
                  </a:solidFill>
                  <a:latin typeface="Arial"/>
                  <a:cs typeface="Arial"/>
                </a:rPr>
                <a:t> </a:t>
              </a:r>
              <a:r>
                <a:rPr lang="en-US" sz="1250" spc="-10" dirty="0" err="1">
                  <a:solidFill>
                    <a:srgbClr val="49A174"/>
                  </a:solidFill>
                  <a:latin typeface="Arial"/>
                  <a:cs typeface="Arial"/>
                </a:rPr>
                <a:t>Werkwoord</a:t>
              </a:r>
              <a:r>
                <a:rPr sz="1250" spc="-10" dirty="0">
                  <a:solidFill>
                    <a:srgbClr val="70AC8E"/>
                  </a:solidFill>
                  <a:latin typeface="Arial"/>
                  <a:cs typeface="Arial"/>
                </a:rPr>
                <a:t>,</a:t>
              </a:r>
              <a:r>
                <a:rPr sz="1250" spc="140" dirty="0">
                  <a:solidFill>
                    <a:srgbClr val="70AC8E"/>
                  </a:solidFill>
                  <a:latin typeface="Arial"/>
                  <a:cs typeface="Arial"/>
                </a:rPr>
                <a:t> </a:t>
              </a:r>
              <a:r>
                <a:rPr lang="en-US" sz="1250" dirty="0" err="1">
                  <a:solidFill>
                    <a:srgbClr val="49A174"/>
                  </a:solidFill>
                  <a:latin typeface="Arial"/>
                  <a:cs typeface="Arial"/>
                </a:rPr>
                <a:t>Voorzetsel</a:t>
              </a:r>
              <a:r>
                <a:rPr sz="1250" dirty="0">
                  <a:solidFill>
                    <a:srgbClr val="70AC8E"/>
                  </a:solidFill>
                  <a:latin typeface="Arial"/>
                  <a:cs typeface="Arial"/>
                </a:rPr>
                <a:t>,</a:t>
              </a:r>
              <a:r>
                <a:rPr sz="1250" spc="-15" dirty="0">
                  <a:solidFill>
                    <a:srgbClr val="70AC8E"/>
                  </a:solidFill>
                  <a:latin typeface="Arial"/>
                  <a:cs typeface="Arial"/>
                </a:rPr>
                <a:t> </a:t>
              </a:r>
              <a:r>
                <a:rPr lang="en-US" sz="1250" spc="-10" dirty="0" err="1">
                  <a:solidFill>
                    <a:srgbClr val="49A174"/>
                  </a:solidFill>
                  <a:latin typeface="Arial"/>
                  <a:cs typeface="Arial"/>
                </a:rPr>
                <a:t>Zelfstn</a:t>
              </a:r>
              <a:r>
                <a:rPr lang="en-US" sz="1250" spc="-10" dirty="0">
                  <a:solidFill>
                    <a:srgbClr val="49A174"/>
                  </a:solidFill>
                  <a:latin typeface="Arial"/>
                  <a:cs typeface="Arial"/>
                </a:rPr>
                <a:t>.</a:t>
              </a:r>
              <a:r>
                <a:rPr lang="en-US" sz="1250" spc="-10" dirty="0">
                  <a:solidFill>
                    <a:srgbClr val="70AC8E"/>
                  </a:solidFill>
                  <a:latin typeface="Arial"/>
                  <a:cs typeface="Arial"/>
                </a:rPr>
                <a:t>]</a:t>
              </a:r>
              <a:endParaRPr sz="1250" dirty="0">
                <a:latin typeface="Arial"/>
                <a:cs typeface="Arial"/>
              </a:endParaRPr>
            </a:p>
          </p:txBody>
        </p:sp>
        <p:sp>
          <p:nvSpPr>
            <p:cNvPr id="9" name="object 16">
              <a:extLst>
                <a:ext uri="{FF2B5EF4-FFF2-40B4-BE49-F238E27FC236}">
                  <a16:creationId xmlns:a16="http://schemas.microsoft.com/office/drawing/2014/main" id="{0772CAA2-56C9-592A-D930-559229D5FB43}"/>
                </a:ext>
              </a:extLst>
            </p:cNvPr>
            <p:cNvSpPr txBox="1"/>
            <p:nvPr/>
          </p:nvSpPr>
          <p:spPr>
            <a:xfrm>
              <a:off x="6310016" y="3809987"/>
              <a:ext cx="1722669" cy="205826"/>
            </a:xfrm>
            <a:prstGeom prst="rect">
              <a:avLst/>
            </a:prstGeom>
          </p:spPr>
          <p:txBody>
            <a:bodyPr vert="horz" wrap="square" lIns="0" tIns="13335" rIns="0" bIns="0" rtlCol="0">
              <a:spAutoFit/>
            </a:bodyPr>
            <a:lstStyle/>
            <a:p>
              <a:pPr>
                <a:lnSpc>
                  <a:spcPct val="100000"/>
                </a:lnSpc>
                <a:spcBef>
                  <a:spcPts val="105"/>
                </a:spcBef>
              </a:pPr>
              <a:r>
                <a:rPr sz="1200" spc="110">
                  <a:solidFill>
                    <a:srgbClr val="70AC8E"/>
                  </a:solidFill>
                  <a:latin typeface="Arial"/>
                  <a:cs typeface="Arial"/>
                </a:rPr>
                <a:t>"</a:t>
              </a:r>
              <a:r>
                <a:rPr lang="en-US" sz="1200" spc="110" err="1">
                  <a:solidFill>
                    <a:srgbClr val="49A174"/>
                  </a:solidFill>
                  <a:latin typeface="Arial"/>
                  <a:cs typeface="Arial"/>
                </a:rPr>
                <a:t>Ik</a:t>
              </a:r>
              <a:r>
                <a:rPr lang="en-US" sz="1200" spc="110">
                  <a:solidFill>
                    <a:srgbClr val="49A174"/>
                  </a:solidFill>
                  <a:latin typeface="Arial"/>
                  <a:cs typeface="Arial"/>
                </a:rPr>
                <a:t> ben </a:t>
              </a:r>
              <a:r>
                <a:rPr lang="en-US" sz="1200" spc="110" err="1">
                  <a:solidFill>
                    <a:srgbClr val="49A174"/>
                  </a:solidFill>
                  <a:latin typeface="Arial"/>
                  <a:cs typeface="Arial"/>
                </a:rPr>
                <a:t>menselijk</a:t>
              </a:r>
              <a:r>
                <a:rPr sz="1250" spc="45">
                  <a:solidFill>
                    <a:srgbClr val="49A174"/>
                  </a:solidFill>
                  <a:latin typeface="Arial"/>
                  <a:cs typeface="Arial"/>
                </a:rPr>
                <a:t>"</a:t>
              </a:r>
              <a:endParaRPr sz="1250">
                <a:latin typeface="Arial"/>
                <a:cs typeface="Arial"/>
              </a:endParaRPr>
            </a:p>
          </p:txBody>
        </p:sp>
        <p:sp>
          <p:nvSpPr>
            <p:cNvPr id="10" name="object 17">
              <a:extLst>
                <a:ext uri="{FF2B5EF4-FFF2-40B4-BE49-F238E27FC236}">
                  <a16:creationId xmlns:a16="http://schemas.microsoft.com/office/drawing/2014/main" id="{F86AFE0A-B5B3-4C99-48C0-C39C8341610B}"/>
                </a:ext>
              </a:extLst>
            </p:cNvPr>
            <p:cNvSpPr txBox="1"/>
            <p:nvPr/>
          </p:nvSpPr>
          <p:spPr>
            <a:xfrm>
              <a:off x="6310016" y="4538478"/>
              <a:ext cx="1912620" cy="205826"/>
            </a:xfrm>
            <a:prstGeom prst="rect">
              <a:avLst/>
            </a:prstGeom>
          </p:spPr>
          <p:txBody>
            <a:bodyPr vert="horz" wrap="square" lIns="0" tIns="13335" rIns="0" bIns="0" rtlCol="0">
              <a:spAutoFit/>
            </a:bodyPr>
            <a:lstStyle/>
            <a:p>
              <a:pPr>
                <a:lnSpc>
                  <a:spcPct val="100000"/>
                </a:lnSpc>
                <a:spcBef>
                  <a:spcPts val="105"/>
                </a:spcBef>
              </a:pPr>
              <a:r>
                <a:rPr lang="en-US" sz="1250" spc="60">
                  <a:solidFill>
                    <a:srgbClr val="70AC8E"/>
                  </a:solidFill>
                  <a:latin typeface="Arial"/>
                  <a:cs typeface="Arial"/>
                </a:rPr>
                <a:t>25 </a:t>
              </a:r>
              <a:r>
                <a:rPr lang="en-US" sz="1250" spc="60" err="1">
                  <a:solidFill>
                    <a:srgbClr val="70AC8E"/>
                  </a:solidFill>
                  <a:latin typeface="Arial"/>
                  <a:cs typeface="Arial"/>
                </a:rPr>
                <a:t>graden</a:t>
              </a:r>
              <a:r>
                <a:rPr lang="en-US" sz="1250" spc="60">
                  <a:solidFill>
                    <a:srgbClr val="70AC8E"/>
                  </a:solidFill>
                  <a:latin typeface="Arial"/>
                  <a:cs typeface="Arial"/>
                </a:rPr>
                <a:t> </a:t>
              </a:r>
              <a:r>
                <a:rPr lang="en-US" sz="1250" spc="60" err="1">
                  <a:solidFill>
                    <a:srgbClr val="70AC8E"/>
                  </a:solidFill>
                  <a:latin typeface="Arial"/>
                  <a:cs typeface="Arial"/>
                </a:rPr>
                <a:t>en</a:t>
              </a:r>
              <a:r>
                <a:rPr lang="en-US" sz="1250" spc="60">
                  <a:solidFill>
                    <a:srgbClr val="70AC8E"/>
                  </a:solidFill>
                  <a:latin typeface="Arial"/>
                  <a:cs typeface="Arial"/>
                </a:rPr>
                <a:t> </a:t>
              </a:r>
              <a:r>
                <a:rPr lang="en-US" sz="1250" spc="60" err="1">
                  <a:solidFill>
                    <a:srgbClr val="70AC8E"/>
                  </a:solidFill>
                  <a:latin typeface="Arial"/>
                  <a:cs typeface="Arial"/>
                </a:rPr>
                <a:t>Zonning</a:t>
              </a:r>
              <a:r>
                <a:rPr lang="en-US" sz="1250" spc="60">
                  <a:solidFill>
                    <a:srgbClr val="70AC8E"/>
                  </a:solidFill>
                  <a:latin typeface="Arial"/>
                  <a:cs typeface="Arial"/>
                </a:rPr>
                <a:t> </a:t>
              </a:r>
              <a:endParaRPr sz="1250">
                <a:latin typeface="Arial"/>
                <a:cs typeface="Arial"/>
              </a:endParaRPr>
            </a:p>
          </p:txBody>
        </p:sp>
        <p:sp>
          <p:nvSpPr>
            <p:cNvPr id="11" name="object 18">
              <a:extLst>
                <a:ext uri="{FF2B5EF4-FFF2-40B4-BE49-F238E27FC236}">
                  <a16:creationId xmlns:a16="http://schemas.microsoft.com/office/drawing/2014/main" id="{7F74BC9E-E758-BC5F-E7AA-59275DC717EB}"/>
                </a:ext>
              </a:extLst>
            </p:cNvPr>
            <p:cNvSpPr txBox="1"/>
            <p:nvPr/>
          </p:nvSpPr>
          <p:spPr>
            <a:xfrm>
              <a:off x="6310016" y="5293428"/>
              <a:ext cx="2337435" cy="198131"/>
            </a:xfrm>
            <a:prstGeom prst="rect">
              <a:avLst/>
            </a:prstGeom>
          </p:spPr>
          <p:txBody>
            <a:bodyPr vert="horz" wrap="square" lIns="0" tIns="13335" rIns="0" bIns="0" rtlCol="0">
              <a:spAutoFit/>
            </a:bodyPr>
            <a:lstStyle/>
            <a:p>
              <a:pPr>
                <a:lnSpc>
                  <a:spcPct val="100000"/>
                </a:lnSpc>
                <a:spcBef>
                  <a:spcPts val="105"/>
                </a:spcBef>
              </a:pPr>
              <a:r>
                <a:rPr sz="1200" dirty="0">
                  <a:solidFill>
                    <a:srgbClr val="70AC8E"/>
                  </a:solidFill>
                  <a:latin typeface="Arial"/>
                  <a:cs typeface="Arial"/>
                </a:rPr>
                <a:t>{</a:t>
              </a:r>
              <a:r>
                <a:rPr sz="1200" dirty="0">
                  <a:solidFill>
                    <a:srgbClr val="49A174"/>
                  </a:solidFill>
                  <a:latin typeface="Arial"/>
                  <a:cs typeface="Arial"/>
                </a:rPr>
                <a:t>promot</a:t>
              </a:r>
              <a:r>
                <a:rPr lang="en-US" sz="1200" dirty="0">
                  <a:solidFill>
                    <a:srgbClr val="49A174"/>
                  </a:solidFill>
                  <a:latin typeface="Arial"/>
                  <a:cs typeface="Arial"/>
                </a:rPr>
                <a:t>o</a:t>
              </a:r>
              <a:r>
                <a:rPr sz="1200" dirty="0">
                  <a:solidFill>
                    <a:srgbClr val="49A174"/>
                  </a:solidFill>
                  <a:latin typeface="Arial"/>
                  <a:cs typeface="Arial"/>
                </a:rPr>
                <a:t>r.</a:t>
              </a:r>
              <a:r>
                <a:rPr sz="1200" dirty="0">
                  <a:solidFill>
                    <a:srgbClr val="70AC8E"/>
                  </a:solidFill>
                  <a:latin typeface="Arial"/>
                  <a:cs typeface="Arial"/>
                </a:rPr>
                <a:t>(</a:t>
              </a:r>
              <a:r>
                <a:rPr sz="1200" dirty="0">
                  <a:solidFill>
                    <a:srgbClr val="49A174"/>
                  </a:solidFill>
                  <a:latin typeface="Arial"/>
                  <a:cs typeface="Arial"/>
                </a:rPr>
                <a:t>0</a:t>
              </a:r>
              <a:r>
                <a:rPr sz="1200" dirty="0">
                  <a:solidFill>
                    <a:srgbClr val="70AC8E"/>
                  </a:solidFill>
                  <a:latin typeface="Arial"/>
                  <a:cs typeface="Arial"/>
                </a:rPr>
                <a:t>,</a:t>
              </a:r>
              <a:r>
                <a:rPr sz="1200" dirty="0">
                  <a:solidFill>
                    <a:srgbClr val="49A174"/>
                  </a:solidFill>
                  <a:latin typeface="Arial"/>
                  <a:cs typeface="Arial"/>
                </a:rPr>
                <a:t>67</a:t>
              </a:r>
              <a:r>
                <a:rPr sz="1200" dirty="0">
                  <a:solidFill>
                    <a:srgbClr val="70AC8E"/>
                  </a:solidFill>
                  <a:latin typeface="Arial"/>
                  <a:cs typeface="Arial"/>
                </a:rPr>
                <a:t>),</a:t>
              </a:r>
              <a:r>
                <a:rPr sz="1200" spc="130" dirty="0">
                  <a:solidFill>
                    <a:srgbClr val="70AC8E"/>
                  </a:solidFill>
                  <a:latin typeface="Arial"/>
                  <a:cs typeface="Arial"/>
                </a:rPr>
                <a:t>  </a:t>
              </a:r>
              <a:r>
                <a:rPr sz="1200" spc="-10" dirty="0">
                  <a:solidFill>
                    <a:srgbClr val="49A174"/>
                  </a:solidFill>
                  <a:latin typeface="Arial"/>
                  <a:cs typeface="Arial"/>
                </a:rPr>
                <a:t>exon:</a:t>
              </a:r>
              <a:r>
                <a:rPr sz="1200" spc="-10" dirty="0">
                  <a:solidFill>
                    <a:srgbClr val="70AC8E"/>
                  </a:solidFill>
                  <a:latin typeface="Arial"/>
                  <a:cs typeface="Arial"/>
                </a:rPr>
                <a:t>(</a:t>
              </a:r>
              <a:r>
                <a:rPr sz="1200" spc="-10" dirty="0">
                  <a:solidFill>
                    <a:srgbClr val="49A174"/>
                  </a:solidFill>
                  <a:latin typeface="Arial"/>
                  <a:cs typeface="Arial"/>
                </a:rPr>
                <a:t>74</a:t>
              </a:r>
              <a:r>
                <a:rPr sz="1200" spc="-10" dirty="0">
                  <a:solidFill>
                    <a:srgbClr val="70AC8E"/>
                  </a:solidFill>
                  <a:latin typeface="Arial"/>
                  <a:cs typeface="Arial"/>
                </a:rPr>
                <a:t>,</a:t>
              </a:r>
              <a:r>
                <a:rPr sz="1200" spc="-10" dirty="0">
                  <a:solidFill>
                    <a:srgbClr val="49A174"/>
                  </a:solidFill>
                  <a:latin typeface="Arial"/>
                  <a:cs typeface="Arial"/>
                </a:rPr>
                <a:t>103</a:t>
              </a:r>
              <a:r>
                <a:rPr sz="1200" spc="-10" dirty="0">
                  <a:solidFill>
                    <a:srgbClr val="70AC8E"/>
                  </a:solidFill>
                  <a:latin typeface="Arial"/>
                  <a:cs typeface="Arial"/>
                </a:rPr>
                <a:t>))</a:t>
              </a:r>
              <a:endParaRPr sz="1200" dirty="0">
                <a:latin typeface="Arial"/>
                <a:cs typeface="Arial"/>
              </a:endParaRPr>
            </a:p>
          </p:txBody>
        </p:sp>
        <p:sp>
          <p:nvSpPr>
            <p:cNvPr id="12" name="object 4">
              <a:extLst>
                <a:ext uri="{FF2B5EF4-FFF2-40B4-BE49-F238E27FC236}">
                  <a16:creationId xmlns:a16="http://schemas.microsoft.com/office/drawing/2014/main" id="{F29A2419-E45D-9219-0476-549107A7E4D9}"/>
                </a:ext>
              </a:extLst>
            </p:cNvPr>
            <p:cNvSpPr txBox="1"/>
            <p:nvPr/>
          </p:nvSpPr>
          <p:spPr>
            <a:xfrm>
              <a:off x="1620921" y="2194281"/>
              <a:ext cx="963499" cy="392543"/>
            </a:xfrm>
            <a:prstGeom prst="rect">
              <a:avLst/>
            </a:prstGeom>
          </p:spPr>
          <p:txBody>
            <a:bodyPr vert="horz" wrap="square" lIns="0" tIns="2540" rIns="0" bIns="0" rtlCol="0">
              <a:spAutoFit/>
            </a:bodyPr>
            <a:lstStyle/>
            <a:p>
              <a:pPr marL="12700" marR="5080" indent="192405">
                <a:lnSpc>
                  <a:spcPct val="105400"/>
                </a:lnSpc>
                <a:spcBef>
                  <a:spcPts val="20"/>
                </a:spcBef>
              </a:pPr>
              <a:r>
                <a:rPr sz="1250" b="1" spc="-10">
                  <a:solidFill>
                    <a:srgbClr val="757575"/>
                  </a:solidFill>
                  <a:latin typeface="Arial"/>
                  <a:cs typeface="Arial"/>
                </a:rPr>
                <a:t>Machine Translation</a:t>
              </a:r>
              <a:endParaRPr sz="1250" b="1">
                <a:latin typeface="Arial"/>
                <a:cs typeface="Arial"/>
              </a:endParaRPr>
            </a:p>
          </p:txBody>
        </p:sp>
        <p:sp>
          <p:nvSpPr>
            <p:cNvPr id="13" name="object 5">
              <a:extLst>
                <a:ext uri="{FF2B5EF4-FFF2-40B4-BE49-F238E27FC236}">
                  <a16:creationId xmlns:a16="http://schemas.microsoft.com/office/drawing/2014/main" id="{FFAC294F-1B72-D27C-182B-7587C376367D}"/>
                </a:ext>
              </a:extLst>
            </p:cNvPr>
            <p:cNvSpPr txBox="1"/>
            <p:nvPr/>
          </p:nvSpPr>
          <p:spPr>
            <a:xfrm>
              <a:off x="1408417" y="2796493"/>
              <a:ext cx="1176003" cy="398186"/>
            </a:xfrm>
            <a:prstGeom prst="rect">
              <a:avLst/>
            </a:prstGeom>
          </p:spPr>
          <p:txBody>
            <a:bodyPr vert="horz" wrap="square" lIns="0" tIns="13335" rIns="0" bIns="0" rtlCol="0">
              <a:spAutoFit/>
            </a:bodyPr>
            <a:lstStyle/>
            <a:p>
              <a:pPr marL="127000" marR="5080" indent="-114935">
                <a:lnSpc>
                  <a:spcPct val="100000"/>
                </a:lnSpc>
                <a:spcBef>
                  <a:spcPts val="105"/>
                </a:spcBef>
              </a:pPr>
              <a:r>
                <a:rPr sz="1250" b="1">
                  <a:solidFill>
                    <a:srgbClr val="666666"/>
                  </a:solidFill>
                  <a:latin typeface="Arial"/>
                  <a:cs typeface="Arial"/>
                </a:rPr>
                <a:t>Named</a:t>
              </a:r>
              <a:r>
                <a:rPr sz="1250" b="1" spc="20">
                  <a:solidFill>
                    <a:srgbClr val="666666"/>
                  </a:solidFill>
                  <a:latin typeface="Arial"/>
                  <a:cs typeface="Arial"/>
                </a:rPr>
                <a:t> </a:t>
              </a:r>
              <a:r>
                <a:rPr sz="1250" b="1" spc="-10">
                  <a:solidFill>
                    <a:srgbClr val="757575"/>
                  </a:solidFill>
                  <a:latin typeface="Arial"/>
                  <a:cs typeface="Arial"/>
                </a:rPr>
                <a:t>Entity Recognition</a:t>
              </a:r>
              <a:endParaRPr sz="1250" b="1">
                <a:latin typeface="Arial"/>
                <a:cs typeface="Arial"/>
              </a:endParaRPr>
            </a:p>
          </p:txBody>
        </p:sp>
        <p:sp>
          <p:nvSpPr>
            <p:cNvPr id="14" name="object 6">
              <a:extLst>
                <a:ext uri="{FF2B5EF4-FFF2-40B4-BE49-F238E27FC236}">
                  <a16:creationId xmlns:a16="http://schemas.microsoft.com/office/drawing/2014/main" id="{F9467D05-9B02-AB01-F6DB-B4D5D00F4B6A}"/>
                </a:ext>
              </a:extLst>
            </p:cNvPr>
            <p:cNvSpPr txBox="1"/>
            <p:nvPr/>
          </p:nvSpPr>
          <p:spPr>
            <a:xfrm>
              <a:off x="1863783" y="3341353"/>
              <a:ext cx="720637" cy="427355"/>
            </a:xfrm>
            <a:prstGeom prst="rect">
              <a:avLst/>
            </a:prstGeom>
          </p:spPr>
          <p:txBody>
            <a:bodyPr vert="horz" wrap="square" lIns="0" tIns="22860" rIns="0" bIns="0" rtlCol="0">
              <a:spAutoFit/>
            </a:bodyPr>
            <a:lstStyle/>
            <a:p>
              <a:pPr marL="309880">
                <a:lnSpc>
                  <a:spcPct val="100000"/>
                </a:lnSpc>
                <a:spcBef>
                  <a:spcPts val="180"/>
                </a:spcBef>
              </a:pPr>
              <a:r>
                <a:rPr sz="1250" b="1" spc="-55">
                  <a:solidFill>
                    <a:srgbClr val="666666"/>
                  </a:solidFill>
                  <a:latin typeface="Arial"/>
                  <a:cs typeface="Arial"/>
                </a:rPr>
                <a:t>POS</a:t>
              </a:r>
              <a:endParaRPr sz="1250" b="1">
                <a:latin typeface="Arial"/>
                <a:cs typeface="Arial"/>
              </a:endParaRPr>
            </a:p>
            <a:p>
              <a:pPr marL="12700">
                <a:lnSpc>
                  <a:spcPct val="100000"/>
                </a:lnSpc>
                <a:spcBef>
                  <a:spcPts val="80"/>
                </a:spcBef>
              </a:pPr>
              <a:r>
                <a:rPr sz="1250" b="1" spc="-10">
                  <a:solidFill>
                    <a:srgbClr val="757575"/>
                  </a:solidFill>
                  <a:latin typeface="Arial"/>
                  <a:cs typeface="Arial"/>
                </a:rPr>
                <a:t>Tagging</a:t>
              </a:r>
              <a:endParaRPr sz="1250" b="1">
                <a:latin typeface="Arial"/>
                <a:cs typeface="Arial"/>
              </a:endParaRPr>
            </a:p>
          </p:txBody>
        </p:sp>
        <p:sp>
          <p:nvSpPr>
            <p:cNvPr id="15" name="object 7">
              <a:extLst>
                <a:ext uri="{FF2B5EF4-FFF2-40B4-BE49-F238E27FC236}">
                  <a16:creationId xmlns:a16="http://schemas.microsoft.com/office/drawing/2014/main" id="{C9F2D212-8FFA-4FC0-280C-F1D51096C2AD}"/>
                </a:ext>
              </a:extLst>
            </p:cNvPr>
            <p:cNvSpPr txBox="1"/>
            <p:nvPr/>
          </p:nvSpPr>
          <p:spPr>
            <a:xfrm>
              <a:off x="1534908" y="3924448"/>
              <a:ext cx="1049512" cy="392543"/>
            </a:xfrm>
            <a:prstGeom prst="rect">
              <a:avLst/>
            </a:prstGeom>
          </p:spPr>
          <p:txBody>
            <a:bodyPr vert="horz" wrap="square" lIns="0" tIns="2540" rIns="0" bIns="0" rtlCol="0">
              <a:spAutoFit/>
            </a:bodyPr>
            <a:lstStyle/>
            <a:p>
              <a:pPr marL="12700" marR="5080" indent="349885">
                <a:lnSpc>
                  <a:spcPct val="105400"/>
                </a:lnSpc>
                <a:spcBef>
                  <a:spcPts val="20"/>
                </a:spcBef>
              </a:pPr>
              <a:r>
                <a:rPr sz="1250" b="1" spc="-10">
                  <a:solidFill>
                    <a:srgbClr val="757575"/>
                  </a:solidFill>
                  <a:latin typeface="Arial"/>
                  <a:cs typeface="Arial"/>
                </a:rPr>
                <a:t>Speech Recognition</a:t>
              </a:r>
              <a:endParaRPr sz="1250" b="1">
                <a:latin typeface="Arial"/>
                <a:cs typeface="Arial"/>
              </a:endParaRPr>
            </a:p>
          </p:txBody>
        </p:sp>
        <p:sp>
          <p:nvSpPr>
            <p:cNvPr id="16" name="object 8">
              <a:extLst>
                <a:ext uri="{FF2B5EF4-FFF2-40B4-BE49-F238E27FC236}">
                  <a16:creationId xmlns:a16="http://schemas.microsoft.com/office/drawing/2014/main" id="{BAD9721C-DE5F-1DEC-3579-1B289CBF2C98}"/>
                </a:ext>
              </a:extLst>
            </p:cNvPr>
            <p:cNvSpPr txBox="1"/>
            <p:nvPr/>
          </p:nvSpPr>
          <p:spPr>
            <a:xfrm>
              <a:off x="1264877" y="4524670"/>
              <a:ext cx="1319543" cy="392543"/>
            </a:xfrm>
            <a:prstGeom prst="rect">
              <a:avLst/>
            </a:prstGeom>
          </p:spPr>
          <p:txBody>
            <a:bodyPr vert="horz" wrap="square" lIns="0" tIns="2540" rIns="0" bIns="0" rtlCol="0">
              <a:spAutoFit/>
            </a:bodyPr>
            <a:lstStyle/>
            <a:p>
              <a:pPr marL="447675" marR="5080" indent="-447675" algn="r">
                <a:lnSpc>
                  <a:spcPct val="105400"/>
                </a:lnSpc>
                <a:spcBef>
                  <a:spcPts val="20"/>
                </a:spcBef>
              </a:pPr>
              <a:r>
                <a:rPr lang="en-US" sz="1250" b="1" spc="-10">
                  <a:solidFill>
                    <a:srgbClr val="757575"/>
                  </a:solidFill>
                  <a:latin typeface="Arial"/>
                  <a:cs typeface="Arial"/>
                </a:rPr>
                <a:t>Answering</a:t>
              </a:r>
            </a:p>
            <a:p>
              <a:pPr marL="12700" marR="5080" indent="389890" algn="r">
                <a:lnSpc>
                  <a:spcPct val="105400"/>
                </a:lnSpc>
                <a:spcBef>
                  <a:spcPts val="20"/>
                </a:spcBef>
              </a:pPr>
              <a:r>
                <a:rPr lang="en-US" sz="1250" b="1" spc="-10">
                  <a:solidFill>
                    <a:srgbClr val="757575"/>
                  </a:solidFill>
                  <a:latin typeface="Arial"/>
                  <a:cs typeface="Arial"/>
                </a:rPr>
                <a:t>chatbot</a:t>
              </a:r>
              <a:endParaRPr sz="1250" b="1">
                <a:latin typeface="Arial"/>
                <a:cs typeface="Arial"/>
              </a:endParaRPr>
            </a:p>
          </p:txBody>
        </p:sp>
        <p:sp>
          <p:nvSpPr>
            <p:cNvPr id="17" name="object 9">
              <a:extLst>
                <a:ext uri="{FF2B5EF4-FFF2-40B4-BE49-F238E27FC236}">
                  <a16:creationId xmlns:a16="http://schemas.microsoft.com/office/drawing/2014/main" id="{A7E4975A-FED1-8E2B-6411-F59F88281EC2}"/>
                </a:ext>
              </a:extLst>
            </p:cNvPr>
            <p:cNvSpPr txBox="1"/>
            <p:nvPr/>
          </p:nvSpPr>
          <p:spPr>
            <a:xfrm>
              <a:off x="1872457" y="5176669"/>
              <a:ext cx="711963" cy="443069"/>
            </a:xfrm>
            <a:prstGeom prst="rect">
              <a:avLst/>
            </a:prstGeom>
          </p:spPr>
          <p:txBody>
            <a:bodyPr vert="horz" wrap="square" lIns="0" tIns="32384" rIns="0" bIns="0" rtlCol="0">
              <a:spAutoFit/>
            </a:bodyPr>
            <a:lstStyle/>
            <a:p>
              <a:pPr marL="267970">
                <a:lnSpc>
                  <a:spcPct val="100000"/>
                </a:lnSpc>
                <a:spcBef>
                  <a:spcPts val="254"/>
                </a:spcBef>
              </a:pPr>
              <a:r>
                <a:rPr sz="1250" b="1" spc="-25">
                  <a:solidFill>
                    <a:srgbClr val="757575"/>
                  </a:solidFill>
                  <a:latin typeface="Arial"/>
                  <a:cs typeface="Arial"/>
                </a:rPr>
                <a:t>DNA</a:t>
              </a:r>
              <a:endParaRPr sz="1250" b="1">
                <a:latin typeface="Arial"/>
                <a:cs typeface="Arial"/>
              </a:endParaRPr>
            </a:p>
            <a:p>
              <a:pPr marL="12700">
                <a:lnSpc>
                  <a:spcPct val="100000"/>
                </a:lnSpc>
                <a:spcBef>
                  <a:spcPts val="155"/>
                </a:spcBef>
              </a:pPr>
              <a:r>
                <a:rPr sz="1250" b="1" spc="-10">
                  <a:solidFill>
                    <a:srgbClr val="757575"/>
                  </a:solidFill>
                  <a:latin typeface="Arial"/>
                  <a:cs typeface="Arial"/>
                </a:rPr>
                <a:t>Analysis</a:t>
              </a:r>
              <a:endParaRPr sz="1250" b="1">
                <a:latin typeface="Arial"/>
                <a:cs typeface="Arial"/>
              </a:endParaRPr>
            </a:p>
          </p:txBody>
        </p:sp>
        <p:sp>
          <p:nvSpPr>
            <p:cNvPr id="18" name="object 10">
              <a:extLst>
                <a:ext uri="{FF2B5EF4-FFF2-40B4-BE49-F238E27FC236}">
                  <a16:creationId xmlns:a16="http://schemas.microsoft.com/office/drawing/2014/main" id="{0DD1608A-B60B-5454-A32E-30A09A6777B5}"/>
                </a:ext>
              </a:extLst>
            </p:cNvPr>
            <p:cNvSpPr txBox="1"/>
            <p:nvPr/>
          </p:nvSpPr>
          <p:spPr>
            <a:xfrm>
              <a:off x="4196478" y="1720646"/>
              <a:ext cx="712650" cy="205826"/>
            </a:xfrm>
            <a:prstGeom prst="rect">
              <a:avLst/>
            </a:prstGeom>
          </p:spPr>
          <p:txBody>
            <a:bodyPr vert="horz" wrap="square" lIns="0" tIns="13335" rIns="0" bIns="0" rtlCol="0">
              <a:spAutoFit/>
            </a:bodyPr>
            <a:lstStyle/>
            <a:p>
              <a:pPr>
                <a:lnSpc>
                  <a:spcPct val="100000"/>
                </a:lnSpc>
                <a:spcBef>
                  <a:spcPts val="105"/>
                </a:spcBef>
              </a:pPr>
              <a:r>
                <a:rPr lang="en-US" sz="1250" b="1" dirty="0">
                  <a:solidFill>
                    <a:srgbClr val="69BFD3"/>
                  </a:solidFill>
                  <a:latin typeface="Arial"/>
                  <a:cs typeface="Arial"/>
                </a:rPr>
                <a:t>INPUT</a:t>
              </a:r>
              <a:endParaRPr sz="1250" b="1" dirty="0">
                <a:latin typeface="Arial"/>
                <a:cs typeface="Arial"/>
              </a:endParaRPr>
            </a:p>
          </p:txBody>
        </p:sp>
        <p:sp>
          <p:nvSpPr>
            <p:cNvPr id="19" name="object 15">
              <a:extLst>
                <a:ext uri="{FF2B5EF4-FFF2-40B4-BE49-F238E27FC236}">
                  <a16:creationId xmlns:a16="http://schemas.microsoft.com/office/drawing/2014/main" id="{F0B33DED-2ABF-5F9A-030F-85EC6B92976A}"/>
                </a:ext>
              </a:extLst>
            </p:cNvPr>
            <p:cNvSpPr txBox="1"/>
            <p:nvPr/>
          </p:nvSpPr>
          <p:spPr>
            <a:xfrm>
              <a:off x="7311066" y="1720646"/>
              <a:ext cx="811157" cy="205826"/>
            </a:xfrm>
            <a:prstGeom prst="rect">
              <a:avLst/>
            </a:prstGeom>
          </p:spPr>
          <p:txBody>
            <a:bodyPr vert="horz" wrap="square" lIns="0" tIns="13335" rIns="0" bIns="0" rtlCol="0">
              <a:spAutoFit/>
            </a:bodyPr>
            <a:lstStyle/>
            <a:p>
              <a:pPr>
                <a:lnSpc>
                  <a:spcPct val="100000"/>
                </a:lnSpc>
                <a:spcBef>
                  <a:spcPts val="105"/>
                </a:spcBef>
              </a:pPr>
              <a:r>
                <a:rPr lang="en-US" sz="1250" b="1" dirty="0">
                  <a:solidFill>
                    <a:srgbClr val="70AC8E"/>
                  </a:solidFill>
                  <a:latin typeface="Arial"/>
                  <a:cs typeface="Arial"/>
                </a:rPr>
                <a:t>OUTPUT</a:t>
              </a:r>
              <a:endParaRPr sz="1250" b="1" dirty="0">
                <a:latin typeface="Arial"/>
                <a:cs typeface="Arial"/>
              </a:endParaRPr>
            </a:p>
          </p:txBody>
        </p:sp>
        <p:sp>
          <p:nvSpPr>
            <p:cNvPr id="20" name="object 15">
              <a:extLst>
                <a:ext uri="{FF2B5EF4-FFF2-40B4-BE49-F238E27FC236}">
                  <a16:creationId xmlns:a16="http://schemas.microsoft.com/office/drawing/2014/main" id="{ACDBE0DF-EEEA-8143-C7C7-9C705BD65A22}"/>
                </a:ext>
              </a:extLst>
            </p:cNvPr>
            <p:cNvSpPr txBox="1"/>
            <p:nvPr/>
          </p:nvSpPr>
          <p:spPr>
            <a:xfrm>
              <a:off x="6310016" y="2200751"/>
              <a:ext cx="1189795" cy="205826"/>
            </a:xfrm>
            <a:prstGeom prst="rect">
              <a:avLst/>
            </a:prstGeom>
          </p:spPr>
          <p:txBody>
            <a:bodyPr vert="horz" wrap="square" lIns="0" tIns="13335" rIns="0" bIns="0" rtlCol="0">
              <a:spAutoFit/>
            </a:bodyPr>
            <a:lstStyle/>
            <a:p>
              <a:pPr>
                <a:lnSpc>
                  <a:spcPct val="100000"/>
                </a:lnSpc>
                <a:spcBef>
                  <a:spcPts val="105"/>
                </a:spcBef>
              </a:pPr>
              <a:r>
                <a:rPr lang="en-US" sz="1250">
                  <a:solidFill>
                    <a:srgbClr val="70AC8E"/>
                  </a:solidFill>
                  <a:latin typeface="Arial"/>
                  <a:cs typeface="Arial"/>
                </a:rPr>
                <a:t>The Cat is black</a:t>
              </a:r>
              <a:endParaRPr sz="1250">
                <a:latin typeface="Arial"/>
                <a:cs typeface="Arial"/>
              </a:endParaRPr>
            </a:p>
          </p:txBody>
        </p:sp>
        <p:sp>
          <p:nvSpPr>
            <p:cNvPr id="21" name="object 14">
              <a:extLst>
                <a:ext uri="{FF2B5EF4-FFF2-40B4-BE49-F238E27FC236}">
                  <a16:creationId xmlns:a16="http://schemas.microsoft.com/office/drawing/2014/main" id="{708E0454-9C9B-B79C-9669-160C2C4B2A18}"/>
                </a:ext>
              </a:extLst>
            </p:cNvPr>
            <p:cNvSpPr txBox="1"/>
            <p:nvPr/>
          </p:nvSpPr>
          <p:spPr>
            <a:xfrm>
              <a:off x="6310016" y="2832307"/>
              <a:ext cx="2556510" cy="205826"/>
            </a:xfrm>
            <a:prstGeom prst="rect">
              <a:avLst/>
            </a:prstGeom>
          </p:spPr>
          <p:txBody>
            <a:bodyPr vert="horz" wrap="square" lIns="0" tIns="13335" rIns="0" bIns="0" rtlCol="0">
              <a:spAutoFit/>
            </a:bodyPr>
            <a:lstStyle/>
            <a:p>
              <a:pPr>
                <a:lnSpc>
                  <a:spcPct val="100000"/>
                </a:lnSpc>
              </a:pPr>
              <a:r>
                <a:rPr sz="1250" spc="-50" dirty="0">
                  <a:solidFill>
                    <a:srgbClr val="70AC8E"/>
                  </a:solidFill>
                  <a:latin typeface="Arial"/>
                  <a:cs typeface="Arial"/>
                </a:rPr>
                <a:t>[&lt;</a:t>
              </a:r>
              <a:r>
                <a:rPr sz="1250" spc="-50" dirty="0">
                  <a:solidFill>
                    <a:srgbClr val="49A174"/>
                  </a:solidFill>
                  <a:latin typeface="Arial"/>
                  <a:cs typeface="Arial"/>
                </a:rPr>
                <a:t>PER</a:t>
              </a:r>
              <a:r>
                <a:rPr sz="1250" spc="-50" dirty="0">
                  <a:solidFill>
                    <a:srgbClr val="70AC8E"/>
                  </a:solidFill>
                  <a:latin typeface="Arial"/>
                  <a:cs typeface="Arial"/>
                </a:rPr>
                <a:t>S</a:t>
              </a:r>
              <a:r>
                <a:rPr sz="1250" spc="-50" dirty="0">
                  <a:solidFill>
                    <a:srgbClr val="49A174"/>
                  </a:solidFill>
                  <a:latin typeface="Arial"/>
                  <a:cs typeface="Arial"/>
                </a:rPr>
                <a:t>O</a:t>
              </a:r>
              <a:r>
                <a:rPr lang="en-US" sz="1250" spc="-50" dirty="0">
                  <a:solidFill>
                    <a:srgbClr val="49A174"/>
                  </a:solidFill>
                  <a:latin typeface="Arial"/>
                  <a:cs typeface="Arial"/>
                </a:rPr>
                <a:t>O</a:t>
              </a:r>
              <a:r>
                <a:rPr sz="1250" spc="-50" dirty="0">
                  <a:solidFill>
                    <a:srgbClr val="49A174"/>
                  </a:solidFill>
                  <a:latin typeface="Arial"/>
                  <a:cs typeface="Arial"/>
                </a:rPr>
                <a:t>N</a:t>
              </a:r>
              <a:r>
                <a:rPr sz="1250" spc="-50" dirty="0">
                  <a:solidFill>
                    <a:srgbClr val="70AC8E"/>
                  </a:solidFill>
                  <a:latin typeface="Arial"/>
                  <a:cs typeface="Arial"/>
                </a:rPr>
                <a:t>&gt;,</a:t>
              </a:r>
              <a:r>
                <a:rPr sz="1250" spc="-25" dirty="0">
                  <a:solidFill>
                    <a:srgbClr val="70AC8E"/>
                  </a:solidFill>
                  <a:latin typeface="Arial"/>
                  <a:cs typeface="Arial"/>
                </a:rPr>
                <a:t> </a:t>
              </a:r>
              <a:r>
                <a:rPr sz="1250" dirty="0">
                  <a:solidFill>
                    <a:srgbClr val="70AC8E"/>
                  </a:solidFill>
                  <a:latin typeface="Arial"/>
                  <a:cs typeface="Arial"/>
                </a:rPr>
                <a:t>&lt;</a:t>
              </a:r>
              <a:r>
                <a:rPr lang="en-US" sz="1250" dirty="0">
                  <a:solidFill>
                    <a:srgbClr val="49A174"/>
                  </a:solidFill>
                  <a:latin typeface="Arial"/>
                  <a:cs typeface="Arial"/>
                </a:rPr>
                <a:t>X</a:t>
              </a:r>
              <a:r>
                <a:rPr sz="1250" dirty="0">
                  <a:solidFill>
                    <a:srgbClr val="70AC8E"/>
                  </a:solidFill>
                  <a:latin typeface="Arial"/>
                  <a:cs typeface="Arial"/>
                </a:rPr>
                <a:t>&gt;,</a:t>
              </a:r>
              <a:r>
                <a:rPr sz="1250" spc="-25" dirty="0">
                  <a:solidFill>
                    <a:srgbClr val="70AC8E"/>
                  </a:solidFill>
                  <a:latin typeface="Arial"/>
                  <a:cs typeface="Arial"/>
                </a:rPr>
                <a:t> </a:t>
              </a:r>
              <a:r>
                <a:rPr sz="1250" dirty="0">
                  <a:solidFill>
                    <a:srgbClr val="70AC8E"/>
                  </a:solidFill>
                  <a:latin typeface="Arial"/>
                  <a:cs typeface="Arial"/>
                </a:rPr>
                <a:t>&lt;</a:t>
              </a:r>
              <a:r>
                <a:rPr lang="en-US" sz="1250" dirty="0">
                  <a:solidFill>
                    <a:srgbClr val="49A174"/>
                  </a:solidFill>
                  <a:latin typeface="Arial"/>
                  <a:cs typeface="Arial"/>
                </a:rPr>
                <a:t>X</a:t>
              </a:r>
              <a:r>
                <a:rPr sz="1250" dirty="0">
                  <a:solidFill>
                    <a:srgbClr val="70AC8E"/>
                  </a:solidFill>
                  <a:latin typeface="Arial"/>
                  <a:cs typeface="Arial"/>
                </a:rPr>
                <a:t>&gt;,</a:t>
              </a:r>
              <a:r>
                <a:rPr sz="1250" spc="254" dirty="0">
                  <a:solidFill>
                    <a:srgbClr val="70AC8E"/>
                  </a:solidFill>
                  <a:latin typeface="Arial"/>
                  <a:cs typeface="Arial"/>
                </a:rPr>
                <a:t> </a:t>
              </a:r>
              <a:r>
                <a:rPr sz="1250" spc="-10" dirty="0">
                  <a:solidFill>
                    <a:srgbClr val="70AC8E"/>
                  </a:solidFill>
                  <a:latin typeface="Arial"/>
                  <a:cs typeface="Arial"/>
                </a:rPr>
                <a:t>&lt;</a:t>
              </a:r>
              <a:r>
                <a:rPr sz="1250" spc="-10" dirty="0">
                  <a:solidFill>
                    <a:srgbClr val="49A174"/>
                  </a:solidFill>
                  <a:latin typeface="Arial"/>
                  <a:cs typeface="Arial"/>
                </a:rPr>
                <a:t>ORG</a:t>
              </a:r>
              <a:r>
                <a:rPr sz="1250" spc="-10" dirty="0">
                  <a:solidFill>
                    <a:srgbClr val="70AC8E"/>
                  </a:solidFill>
                  <a:latin typeface="Arial"/>
                  <a:cs typeface="Arial"/>
                </a:rPr>
                <a:t>&gt;</a:t>
              </a:r>
              <a:r>
                <a:rPr sz="1250" spc="-10" dirty="0">
                  <a:solidFill>
                    <a:srgbClr val="49A174"/>
                  </a:solidFill>
                  <a:latin typeface="Arial"/>
                  <a:cs typeface="Arial"/>
                </a:rPr>
                <a:t>]</a:t>
              </a:r>
              <a:endParaRPr sz="1250" dirty="0">
                <a:latin typeface="Arial"/>
                <a:cs typeface="Arial"/>
              </a:endParaRPr>
            </a:p>
          </p:txBody>
        </p:sp>
        <p:pic>
          <p:nvPicPr>
            <p:cNvPr id="23" name="Picture 22">
              <a:extLst>
                <a:ext uri="{FF2B5EF4-FFF2-40B4-BE49-F238E27FC236}">
                  <a16:creationId xmlns:a16="http://schemas.microsoft.com/office/drawing/2014/main" id="{A2878760-E91C-597F-06DB-293A03941FE9}"/>
                </a:ext>
              </a:extLst>
            </p:cNvPr>
            <p:cNvPicPr>
              <a:picLocks noChangeAspect="1"/>
            </p:cNvPicPr>
            <p:nvPr/>
          </p:nvPicPr>
          <p:blipFill>
            <a:blip r:embed="rId2"/>
            <a:stretch>
              <a:fillRect/>
            </a:stretch>
          </p:blipFill>
          <p:spPr>
            <a:xfrm>
              <a:off x="3361460" y="3710362"/>
              <a:ext cx="2043323" cy="446406"/>
            </a:xfrm>
            <a:prstGeom prst="rect">
              <a:avLst/>
            </a:prstGeom>
          </p:spPr>
        </p:pic>
        <p:sp>
          <p:nvSpPr>
            <p:cNvPr id="24" name="Rectangle 23">
              <a:extLst>
                <a:ext uri="{FF2B5EF4-FFF2-40B4-BE49-F238E27FC236}">
                  <a16:creationId xmlns:a16="http://schemas.microsoft.com/office/drawing/2014/main" id="{9497F062-D15C-153F-B889-E4EB73BECF9F}"/>
                </a:ext>
              </a:extLst>
            </p:cNvPr>
            <p:cNvSpPr/>
            <p:nvPr/>
          </p:nvSpPr>
          <p:spPr>
            <a:xfrm>
              <a:off x="2937164" y="2055092"/>
              <a:ext cx="2960254" cy="36991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ectangle 24">
              <a:extLst>
                <a:ext uri="{FF2B5EF4-FFF2-40B4-BE49-F238E27FC236}">
                  <a16:creationId xmlns:a16="http://schemas.microsoft.com/office/drawing/2014/main" id="{DAEA0FCA-C8A5-146B-5A3E-E5D2AD8AA836}"/>
                </a:ext>
              </a:extLst>
            </p:cNvPr>
            <p:cNvSpPr/>
            <p:nvPr/>
          </p:nvSpPr>
          <p:spPr>
            <a:xfrm>
              <a:off x="6009320" y="2055092"/>
              <a:ext cx="3010016" cy="36991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bject 11">
              <a:extLst>
                <a:ext uri="{FF2B5EF4-FFF2-40B4-BE49-F238E27FC236}">
                  <a16:creationId xmlns:a16="http://schemas.microsoft.com/office/drawing/2014/main" id="{76488640-9ED5-9549-AA90-21FFEBAC6488}"/>
                </a:ext>
              </a:extLst>
            </p:cNvPr>
            <p:cNvSpPr txBox="1"/>
            <p:nvPr/>
          </p:nvSpPr>
          <p:spPr>
            <a:xfrm>
              <a:off x="3354643" y="4524670"/>
              <a:ext cx="2329073" cy="205826"/>
            </a:xfrm>
            <a:prstGeom prst="rect">
              <a:avLst/>
            </a:prstGeom>
          </p:spPr>
          <p:txBody>
            <a:bodyPr vert="horz" wrap="square" lIns="0" tIns="13335" rIns="0" bIns="0" rtlCol="0">
              <a:spAutoFit/>
            </a:bodyPr>
            <a:lstStyle/>
            <a:p>
              <a:pPr>
                <a:lnSpc>
                  <a:spcPct val="100000"/>
                </a:lnSpc>
                <a:spcBef>
                  <a:spcPts val="105"/>
                </a:spcBef>
              </a:pPr>
              <a:r>
                <a:rPr lang="en-US" sz="1250">
                  <a:solidFill>
                    <a:srgbClr val="69BFD3"/>
                  </a:solidFill>
                  <a:latin typeface="Arial"/>
                  <a:cs typeface="Arial"/>
                </a:rPr>
                <a:t>Wat is het </a:t>
              </a:r>
              <a:r>
                <a:rPr lang="en-US" sz="1250" err="1">
                  <a:solidFill>
                    <a:srgbClr val="69BFD3"/>
                  </a:solidFill>
                  <a:latin typeface="Arial"/>
                  <a:cs typeface="Arial"/>
                </a:rPr>
                <a:t>weer</a:t>
              </a:r>
              <a:r>
                <a:rPr lang="en-US" sz="1250">
                  <a:solidFill>
                    <a:srgbClr val="69BFD3"/>
                  </a:solidFill>
                  <a:latin typeface="Arial"/>
                  <a:cs typeface="Arial"/>
                </a:rPr>
                <a:t> in Rotterdam?”</a:t>
              </a:r>
              <a:endParaRPr sz="1250">
                <a:latin typeface="Arial"/>
                <a:cs typeface="Arial"/>
              </a:endParaRPr>
            </a:p>
          </p:txBody>
        </p:sp>
      </p:grpSp>
      <p:grpSp>
        <p:nvGrpSpPr>
          <p:cNvPr id="3" name="object 4">
            <a:extLst>
              <a:ext uri="{FF2B5EF4-FFF2-40B4-BE49-F238E27FC236}">
                <a16:creationId xmlns:a16="http://schemas.microsoft.com/office/drawing/2014/main" id="{B79DE367-1C2A-443D-876A-0610BF167373}"/>
              </a:ext>
            </a:extLst>
          </p:cNvPr>
          <p:cNvGrpSpPr/>
          <p:nvPr/>
        </p:nvGrpSpPr>
        <p:grpSpPr>
          <a:xfrm>
            <a:off x="340127" y="110387"/>
            <a:ext cx="9877112" cy="1451414"/>
            <a:chOff x="1081619" y="5621982"/>
            <a:chExt cx="10841990" cy="3277235"/>
          </a:xfrm>
        </p:grpSpPr>
        <p:sp>
          <p:nvSpPr>
            <p:cNvPr id="22" name="object 5">
              <a:extLst>
                <a:ext uri="{FF2B5EF4-FFF2-40B4-BE49-F238E27FC236}">
                  <a16:creationId xmlns:a16="http://schemas.microsoft.com/office/drawing/2014/main" id="{B65966FE-3898-827D-FE30-8649F54C3CB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27" name="object 6">
              <a:extLst>
                <a:ext uri="{FF2B5EF4-FFF2-40B4-BE49-F238E27FC236}">
                  <a16:creationId xmlns:a16="http://schemas.microsoft.com/office/drawing/2014/main" id="{3268958C-52A8-A434-0FBC-B4D831ACA34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28" name="object 8">
            <a:extLst>
              <a:ext uri="{FF2B5EF4-FFF2-40B4-BE49-F238E27FC236}">
                <a16:creationId xmlns:a16="http://schemas.microsoft.com/office/drawing/2014/main" id="{93A58CE5-C621-9F29-293A-9098F2619E79}"/>
              </a:ext>
            </a:extLst>
          </p:cNvPr>
          <p:cNvSpPr txBox="1"/>
          <p:nvPr/>
        </p:nvSpPr>
        <p:spPr>
          <a:xfrm>
            <a:off x="468429" y="184629"/>
            <a:ext cx="9637193" cy="1317208"/>
          </a:xfrm>
          <a:prstGeom prst="rect">
            <a:avLst/>
          </a:prstGeom>
        </p:spPr>
        <p:txBody>
          <a:bodyPr vert="horz" wrap="square" lIns="0" tIns="11609" rIns="0" bIns="0" rtlCol="0">
            <a:spAutoFit/>
          </a:bodyPr>
          <a:lstStyle/>
          <a:p>
            <a:pPr marL="8929">
              <a:spcBef>
                <a:spcPts val="91"/>
              </a:spcBef>
            </a:pPr>
            <a:r>
              <a:rPr lang="nl-NL" sz="2800" b="1" dirty="0">
                <a:solidFill>
                  <a:schemeClr val="accent1">
                    <a:lumMod val="50000"/>
                  </a:schemeClr>
                </a:solidFill>
                <a:latin typeface="Courier New"/>
                <a:cs typeface="Courier New"/>
              </a:rPr>
              <a:t>Natuurlijke taal vormt een tekst-in/tekst-uit</a:t>
            </a:r>
          </a:p>
          <a:p>
            <a:pPr marL="8929">
              <a:spcBef>
                <a:spcPts val="91"/>
              </a:spcBef>
            </a:pPr>
            <a:r>
              <a:rPr lang="nl-NL" sz="2800" b="1" dirty="0">
                <a:solidFill>
                  <a:srgbClr val="FF0000"/>
                </a:solidFill>
                <a:latin typeface="Courier New"/>
                <a:cs typeface="Courier New"/>
              </a:rPr>
              <a:t>“Sequentie naar Sequentie” [Seq2Seq]</a:t>
            </a:r>
          </a:p>
          <a:p>
            <a:pPr marL="8929">
              <a:spcBef>
                <a:spcPts val="91"/>
              </a:spcBef>
            </a:pPr>
            <a:r>
              <a:rPr lang="nl-NL" sz="2800" b="1" dirty="0">
                <a:solidFill>
                  <a:schemeClr val="accent1">
                    <a:lumMod val="50000"/>
                  </a:schemeClr>
                </a:solidFill>
                <a:latin typeface="Courier New"/>
                <a:cs typeface="Courier New"/>
              </a:rPr>
              <a:t> Transformeer Probleem </a:t>
            </a:r>
          </a:p>
        </p:txBody>
      </p:sp>
      <p:sp>
        <p:nvSpPr>
          <p:cNvPr id="4" name="object 10">
            <a:extLst>
              <a:ext uri="{FF2B5EF4-FFF2-40B4-BE49-F238E27FC236}">
                <a16:creationId xmlns:a16="http://schemas.microsoft.com/office/drawing/2014/main" id="{6FADE146-8FC4-C55A-03E0-CF297D573EE1}"/>
              </a:ext>
            </a:extLst>
          </p:cNvPr>
          <p:cNvSpPr txBox="1"/>
          <p:nvPr/>
        </p:nvSpPr>
        <p:spPr>
          <a:xfrm>
            <a:off x="4105927" y="6308075"/>
            <a:ext cx="1990073" cy="205826"/>
          </a:xfrm>
          <a:prstGeom prst="rect">
            <a:avLst/>
          </a:prstGeom>
        </p:spPr>
        <p:txBody>
          <a:bodyPr vert="horz" wrap="square" lIns="0" tIns="13335" rIns="0" bIns="0" rtlCol="0">
            <a:spAutoFit/>
          </a:bodyPr>
          <a:lstStyle/>
          <a:p>
            <a:pPr>
              <a:lnSpc>
                <a:spcPct val="100000"/>
              </a:lnSpc>
              <a:spcBef>
                <a:spcPts val="105"/>
              </a:spcBef>
            </a:pPr>
            <a:r>
              <a:rPr lang="nl-NL" sz="1250" b="1" dirty="0">
                <a:solidFill>
                  <a:srgbClr val="69BFD3"/>
                </a:solidFill>
                <a:latin typeface="Arial"/>
                <a:cs typeface="Arial"/>
              </a:rPr>
              <a:t>Tekst-in woordvolgorde</a:t>
            </a:r>
            <a:endParaRPr lang="nl-NL" sz="1250" b="1" dirty="0">
              <a:latin typeface="Arial"/>
              <a:cs typeface="Arial"/>
            </a:endParaRPr>
          </a:p>
        </p:txBody>
      </p:sp>
      <p:sp>
        <p:nvSpPr>
          <p:cNvPr id="29" name="object 15">
            <a:extLst>
              <a:ext uri="{FF2B5EF4-FFF2-40B4-BE49-F238E27FC236}">
                <a16:creationId xmlns:a16="http://schemas.microsoft.com/office/drawing/2014/main" id="{C01D6C0A-C3BF-8206-F5C9-C4FDCC5D8D48}"/>
              </a:ext>
            </a:extLst>
          </p:cNvPr>
          <p:cNvSpPr txBox="1"/>
          <p:nvPr/>
        </p:nvSpPr>
        <p:spPr>
          <a:xfrm>
            <a:off x="7144081" y="6314089"/>
            <a:ext cx="1939818" cy="205826"/>
          </a:xfrm>
          <a:prstGeom prst="rect">
            <a:avLst/>
          </a:prstGeom>
        </p:spPr>
        <p:txBody>
          <a:bodyPr vert="horz" wrap="square" lIns="0" tIns="13335" rIns="0" bIns="0" rtlCol="0">
            <a:spAutoFit/>
          </a:bodyPr>
          <a:lstStyle/>
          <a:p>
            <a:pPr>
              <a:lnSpc>
                <a:spcPct val="100000"/>
              </a:lnSpc>
              <a:spcBef>
                <a:spcPts val="105"/>
              </a:spcBef>
            </a:pPr>
            <a:r>
              <a:rPr lang="nl-NL" sz="1250" b="1" dirty="0">
                <a:solidFill>
                  <a:srgbClr val="70AC8E"/>
                </a:solidFill>
                <a:latin typeface="Arial"/>
                <a:cs typeface="Arial"/>
              </a:rPr>
              <a:t>Tekst-uit woordvolgorde</a:t>
            </a:r>
            <a:endParaRPr lang="nl-NL" sz="1250" b="1" dirty="0">
              <a:latin typeface="Arial"/>
              <a:cs typeface="Arial"/>
            </a:endParaRPr>
          </a:p>
        </p:txBody>
      </p:sp>
    </p:spTree>
    <p:extLst>
      <p:ext uri="{BB962C8B-B14F-4D97-AF65-F5344CB8AC3E}">
        <p14:creationId xmlns:p14="http://schemas.microsoft.com/office/powerpoint/2010/main" val="3013206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1877701" y="982811"/>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Categorisering NLG Taken</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ChatGPT: </a:t>
            </a:r>
            <a:r>
              <a:rPr lang="nl-NL" sz="4219" b="1" dirty="0" err="1">
                <a:latin typeface="Courier New"/>
                <a:cs typeface="Courier New"/>
              </a:rPr>
              <a:t>Use</a:t>
            </a:r>
            <a:r>
              <a:rPr lang="nl-NL" sz="4219" b="1" dirty="0">
                <a:latin typeface="Courier New"/>
                <a:cs typeface="Courier New"/>
              </a:rPr>
              <a:t> Cases </a:t>
            </a:r>
          </a:p>
        </p:txBody>
      </p:sp>
      <p:pic>
        <p:nvPicPr>
          <p:cNvPr id="8" name="Picture 7">
            <a:extLst>
              <a:ext uri="{FF2B5EF4-FFF2-40B4-BE49-F238E27FC236}">
                <a16:creationId xmlns:a16="http://schemas.microsoft.com/office/drawing/2014/main" id="{17DE1791-5DDC-343F-6211-9675DAC19D54}"/>
              </a:ext>
            </a:extLst>
          </p:cNvPr>
          <p:cNvPicPr>
            <a:picLocks noChangeAspect="1"/>
          </p:cNvPicPr>
          <p:nvPr/>
        </p:nvPicPr>
        <p:blipFill>
          <a:blip r:embed="rId2"/>
          <a:stretch>
            <a:fillRect/>
          </a:stretch>
        </p:blipFill>
        <p:spPr>
          <a:xfrm>
            <a:off x="920839" y="1609321"/>
            <a:ext cx="10350321" cy="4322044"/>
          </a:xfrm>
          <a:prstGeom prst="rect">
            <a:avLst/>
          </a:prstGeom>
        </p:spPr>
      </p:pic>
      <p:pic>
        <p:nvPicPr>
          <p:cNvPr id="9" name="Picture 8">
            <a:hlinkClick r:id="rId3"/>
            <a:extLst>
              <a:ext uri="{FF2B5EF4-FFF2-40B4-BE49-F238E27FC236}">
                <a16:creationId xmlns:a16="http://schemas.microsoft.com/office/drawing/2014/main" id="{2FFF11C7-1B65-F045-B2C8-710131872D11}"/>
              </a:ext>
            </a:extLst>
          </p:cNvPr>
          <p:cNvPicPr>
            <a:picLocks noChangeAspect="1"/>
          </p:cNvPicPr>
          <p:nvPr/>
        </p:nvPicPr>
        <p:blipFill>
          <a:blip r:embed="rId4"/>
          <a:stretch>
            <a:fillRect/>
          </a:stretch>
        </p:blipFill>
        <p:spPr>
          <a:xfrm>
            <a:off x="7929092" y="5965590"/>
            <a:ext cx="3112395" cy="866644"/>
          </a:xfrm>
          <a:prstGeom prst="rect">
            <a:avLst/>
          </a:prstGeom>
        </p:spPr>
      </p:pic>
    </p:spTree>
    <p:extLst>
      <p:ext uri="{BB962C8B-B14F-4D97-AF65-F5344CB8AC3E}">
        <p14:creationId xmlns:p14="http://schemas.microsoft.com/office/powerpoint/2010/main" val="3791153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00FF3BF-6CB1-1A48-4892-CDA8BB86BE6E}"/>
              </a:ext>
            </a:extLst>
          </p:cNvPr>
          <p:cNvGrpSpPr/>
          <p:nvPr/>
        </p:nvGrpSpPr>
        <p:grpSpPr>
          <a:xfrm>
            <a:off x="549499" y="1214234"/>
            <a:ext cx="11093002" cy="4429531"/>
            <a:chOff x="318655" y="214365"/>
            <a:chExt cx="9822872" cy="4429531"/>
          </a:xfrm>
        </p:grpSpPr>
        <p:grpSp>
          <p:nvGrpSpPr>
            <p:cNvPr id="2" name="object 4">
              <a:extLst>
                <a:ext uri="{FF2B5EF4-FFF2-40B4-BE49-F238E27FC236}">
                  <a16:creationId xmlns:a16="http://schemas.microsoft.com/office/drawing/2014/main" id="{9C1F7DCF-4198-52D7-F878-F31FA30577EA}"/>
                </a:ext>
              </a:extLst>
            </p:cNvPr>
            <p:cNvGrpSpPr/>
            <p:nvPr/>
          </p:nvGrpSpPr>
          <p:grpSpPr>
            <a:xfrm>
              <a:off x="318655" y="214365"/>
              <a:ext cx="9822872" cy="4429531"/>
              <a:chOff x="1081619" y="5621981"/>
              <a:chExt cx="10841990" cy="6433640"/>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6433639"/>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BE9962C4-78B9-A783-D93D-1B7D1AB051EB}"/>
                  </a:ext>
                </a:extLst>
              </p:cNvPr>
              <p:cNvSpPr/>
              <p:nvPr/>
            </p:nvSpPr>
            <p:spPr>
              <a:xfrm>
                <a:off x="1081619" y="5621981"/>
                <a:ext cx="10841990" cy="6433638"/>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796A2881-A5DB-F1FA-78DC-5F9D7D1CDB03}"/>
                </a:ext>
              </a:extLst>
            </p:cNvPr>
            <p:cNvSpPr txBox="1"/>
            <p:nvPr/>
          </p:nvSpPr>
          <p:spPr>
            <a:xfrm>
              <a:off x="577273" y="413688"/>
              <a:ext cx="9425709" cy="3771726"/>
            </a:xfrm>
            <a:prstGeom prst="rect">
              <a:avLst/>
            </a:prstGeom>
          </p:spPr>
          <p:txBody>
            <a:bodyPr vert="horz" wrap="square" lIns="0" tIns="11609" rIns="0" bIns="0" rtlCol="0">
              <a:spAutoFit/>
            </a:bodyPr>
            <a:lstStyle/>
            <a:p>
              <a:pPr marL="8929">
                <a:spcBef>
                  <a:spcPts val="91"/>
                </a:spcBef>
              </a:pPr>
              <a:r>
                <a:rPr lang="nl-NL" sz="3200" b="1" i="1" dirty="0">
                  <a:latin typeface="Courier New"/>
                  <a:cs typeface="Courier New"/>
                </a:rPr>
                <a:t>"Kunstmatige intelligentie" </a:t>
              </a:r>
              <a:r>
                <a:rPr lang="nl-NL" sz="3200" b="1" dirty="0">
                  <a:solidFill>
                    <a:srgbClr val="C00000"/>
                  </a:solidFill>
                  <a:latin typeface="Courier New"/>
                  <a:cs typeface="Courier New"/>
                </a:rPr>
                <a:t>{AI} </a:t>
              </a:r>
            </a:p>
            <a:p>
              <a:pPr marL="8929">
                <a:spcBef>
                  <a:spcPts val="91"/>
                </a:spcBef>
              </a:pPr>
              <a:endParaRPr lang="nl-NL" sz="3200" b="1" dirty="0">
                <a:solidFill>
                  <a:srgbClr val="C00000"/>
                </a:solidFill>
                <a:latin typeface="Courier New"/>
                <a:cs typeface="Courier New"/>
              </a:endParaRPr>
            </a:p>
            <a:p>
              <a:pPr marL="8929">
                <a:lnSpc>
                  <a:spcPct val="150000"/>
                </a:lnSpc>
                <a:spcBef>
                  <a:spcPts val="91"/>
                </a:spcBef>
              </a:pPr>
              <a:r>
                <a:rPr lang="nl-NL" sz="2400" b="1" dirty="0">
                  <a:latin typeface="Courier New"/>
                  <a:cs typeface="Courier New"/>
                </a:rPr>
                <a:t>is een </a:t>
              </a:r>
              <a:r>
                <a:rPr lang="nl-NL" sz="2400" b="1" dirty="0">
                  <a:solidFill>
                    <a:srgbClr val="FF0000"/>
                  </a:solidFill>
                  <a:latin typeface="Courier New"/>
                  <a:cs typeface="Courier New"/>
                </a:rPr>
                <a:t>multidisciplinair vakgebied </a:t>
              </a:r>
            </a:p>
            <a:p>
              <a:pPr marL="8929">
                <a:lnSpc>
                  <a:spcPct val="150000"/>
                </a:lnSpc>
                <a:spcBef>
                  <a:spcPts val="91"/>
                </a:spcBef>
              </a:pPr>
              <a:r>
                <a:rPr lang="nl-NL" sz="2400" b="1" dirty="0">
                  <a:latin typeface="Courier New"/>
                  <a:cs typeface="Courier New"/>
                </a:rPr>
                <a:t>gericht op onderzoek naar en het ontwikkelen van technologie dat </a:t>
              </a:r>
              <a:r>
                <a:rPr lang="nl-NL" sz="2400" b="1" dirty="0">
                  <a:solidFill>
                    <a:srgbClr val="FF0000"/>
                  </a:solidFill>
                  <a:latin typeface="Courier New"/>
                  <a:cs typeface="Courier New"/>
                </a:rPr>
                <a:t>menselijke</a:t>
              </a:r>
              <a:r>
                <a:rPr lang="nl-NL" sz="2400" b="1" dirty="0">
                  <a:latin typeface="Courier New"/>
                  <a:cs typeface="Courier New"/>
                </a:rPr>
                <a:t> [</a:t>
              </a:r>
              <a:r>
                <a:rPr lang="nl-NL" sz="2400" b="1" dirty="0">
                  <a:solidFill>
                    <a:srgbClr val="FF0000"/>
                  </a:solidFill>
                  <a:latin typeface="Courier New"/>
                  <a:cs typeface="Courier New"/>
                </a:rPr>
                <a:t>multimodale</a:t>
              </a:r>
              <a:r>
                <a:rPr lang="nl-NL" sz="2400" b="1" dirty="0">
                  <a:latin typeface="Courier New"/>
                  <a:cs typeface="Courier New"/>
                </a:rPr>
                <a:t>]</a:t>
              </a:r>
              <a:r>
                <a:rPr lang="nl-NL" sz="2400" b="1" dirty="0">
                  <a:solidFill>
                    <a:srgbClr val="FF0000"/>
                  </a:solidFill>
                  <a:latin typeface="Courier New"/>
                  <a:cs typeface="Courier New"/>
                </a:rPr>
                <a:t> perceptuele, cognitieve en/of motorische </a:t>
              </a:r>
              <a:r>
                <a:rPr lang="nl-NL" sz="2400" b="1" dirty="0">
                  <a:latin typeface="Courier New"/>
                  <a:cs typeface="Courier New"/>
                </a:rPr>
                <a:t>vermogens kan </a:t>
              </a:r>
            </a:p>
            <a:p>
              <a:pPr marL="8929">
                <a:lnSpc>
                  <a:spcPct val="150000"/>
                </a:lnSpc>
                <a:spcBef>
                  <a:spcPts val="91"/>
                </a:spcBef>
              </a:pPr>
              <a:r>
                <a:rPr lang="nl-NL" sz="2400" b="1" dirty="0">
                  <a:solidFill>
                    <a:srgbClr val="FF0000"/>
                  </a:solidFill>
                  <a:latin typeface="Courier New"/>
                  <a:cs typeface="Courier New"/>
                </a:rPr>
                <a:t>nabootsen</a:t>
              </a:r>
              <a:r>
                <a:rPr lang="nl-NL" sz="2400" b="1" dirty="0">
                  <a:latin typeface="Courier New"/>
                  <a:cs typeface="Courier New"/>
                </a:rPr>
                <a:t> en/of </a:t>
              </a:r>
              <a:r>
                <a:rPr lang="nl-NL" sz="2400" b="1" dirty="0">
                  <a:solidFill>
                    <a:srgbClr val="FF0000"/>
                  </a:solidFill>
                  <a:latin typeface="Courier New"/>
                  <a:cs typeface="Courier New"/>
                </a:rPr>
                <a:t>automatiseren</a:t>
              </a:r>
              <a:r>
                <a:rPr lang="nl-NL" sz="2400" b="1" dirty="0">
                  <a:latin typeface="Courier New"/>
                  <a:cs typeface="Courier New"/>
                </a:rPr>
                <a:t>.</a:t>
              </a:r>
            </a:p>
          </p:txBody>
        </p:sp>
      </p:grpSp>
    </p:spTree>
    <p:extLst>
      <p:ext uri="{BB962C8B-B14F-4D97-AF65-F5344CB8AC3E}">
        <p14:creationId xmlns:p14="http://schemas.microsoft.com/office/powerpoint/2010/main" val="1996581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A3585-CA57-4314-8DEB-BC2A5E0E828B}"/>
              </a:ext>
            </a:extLst>
          </p:cNvPr>
          <p:cNvPicPr>
            <a:picLocks noChangeAspect="1"/>
          </p:cNvPicPr>
          <p:nvPr/>
        </p:nvPicPr>
        <p:blipFill>
          <a:blip r:embed="rId2"/>
          <a:stretch>
            <a:fillRect/>
          </a:stretch>
        </p:blipFill>
        <p:spPr>
          <a:xfrm>
            <a:off x="998048" y="1581702"/>
            <a:ext cx="10195560" cy="4186687"/>
          </a:xfrm>
          <a:prstGeom prst="rect">
            <a:avLst/>
          </a:prstGeom>
        </p:spPr>
      </p:pic>
      <p:pic>
        <p:nvPicPr>
          <p:cNvPr id="3" name="Picture 2">
            <a:hlinkClick r:id="rId3"/>
            <a:extLst>
              <a:ext uri="{FF2B5EF4-FFF2-40B4-BE49-F238E27FC236}">
                <a16:creationId xmlns:a16="http://schemas.microsoft.com/office/drawing/2014/main" id="{6C30AD9F-B479-2603-6156-F4F84140C2EB}"/>
              </a:ext>
            </a:extLst>
          </p:cNvPr>
          <p:cNvPicPr>
            <a:picLocks noChangeAspect="1"/>
          </p:cNvPicPr>
          <p:nvPr/>
        </p:nvPicPr>
        <p:blipFill>
          <a:blip r:embed="rId4"/>
          <a:stretch>
            <a:fillRect/>
          </a:stretch>
        </p:blipFill>
        <p:spPr>
          <a:xfrm>
            <a:off x="7877577" y="5668415"/>
            <a:ext cx="3850781" cy="1072394"/>
          </a:xfrm>
          <a:prstGeom prst="rect">
            <a:avLst/>
          </a:prstGeom>
        </p:spPr>
      </p:pic>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ChatGPT: </a:t>
            </a:r>
            <a:r>
              <a:rPr lang="nl-NL" sz="4219" b="1" dirty="0" err="1">
                <a:latin typeface="Courier New"/>
                <a:cs typeface="Courier New"/>
              </a:rPr>
              <a:t>Use</a:t>
            </a:r>
            <a:r>
              <a:rPr lang="nl-NL" sz="4219" b="1" dirty="0">
                <a:latin typeface="Courier New"/>
                <a:cs typeface="Courier New"/>
              </a:rPr>
              <a:t> Cases </a:t>
            </a:r>
          </a:p>
        </p:txBody>
      </p:sp>
    </p:spTree>
    <p:extLst>
      <p:ext uri="{BB962C8B-B14F-4D97-AF65-F5344CB8AC3E}">
        <p14:creationId xmlns:p14="http://schemas.microsoft.com/office/powerpoint/2010/main" val="1156273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52868" y="1544798"/>
            <a:ext cx="7522197" cy="2909811"/>
          </a:xfrm>
          <a:prstGeom prst="rect">
            <a:avLst/>
          </a:prstGeom>
        </p:spPr>
        <p:txBody>
          <a:bodyPr vert="horz" wrap="square" lIns="0" tIns="8930" rIns="0" bIns="0" rtlCol="0">
            <a:spAutoFit/>
          </a:bodyPr>
          <a:lstStyle/>
          <a:p>
            <a:pPr marL="8929">
              <a:spcBef>
                <a:spcPts val="70"/>
              </a:spcBef>
            </a:pPr>
            <a:endParaRPr lang="nl-NL" sz="2400" i="1" spc="39" dirty="0">
              <a:solidFill>
                <a:srgbClr val="002060"/>
              </a:solidFill>
              <a:latin typeface="Arial"/>
              <a:cs typeface="Arial"/>
            </a:endParaRPr>
          </a:p>
          <a:p>
            <a:pPr marL="8929" algn="ctr">
              <a:spcBef>
                <a:spcPts val="70"/>
              </a:spcBef>
            </a:pPr>
            <a:r>
              <a:rPr lang="nl-NL" sz="5400" i="1" spc="39" dirty="0">
                <a:solidFill>
                  <a:srgbClr val="002060"/>
                </a:solidFill>
                <a:latin typeface="Arial"/>
                <a:cs typeface="Arial"/>
              </a:rPr>
              <a:t>“Prompt Engineering</a:t>
            </a:r>
          </a:p>
          <a:p>
            <a:pPr marL="8929" algn="ctr">
              <a:spcBef>
                <a:spcPts val="70"/>
              </a:spcBef>
            </a:pPr>
            <a:r>
              <a:rPr lang="nl-NL" sz="5400" i="1" spc="39" dirty="0" err="1">
                <a:solidFill>
                  <a:srgbClr val="002060"/>
                </a:solidFill>
                <a:latin typeface="Arial"/>
                <a:cs typeface="Arial"/>
              </a:rPr>
              <a:t>vs</a:t>
            </a:r>
            <a:endParaRPr lang="nl-NL" sz="5400" i="1" spc="39" dirty="0">
              <a:solidFill>
                <a:srgbClr val="002060"/>
              </a:solidFill>
              <a:latin typeface="Arial"/>
              <a:cs typeface="Arial"/>
            </a:endParaRPr>
          </a:p>
          <a:p>
            <a:pPr marL="8929" algn="ctr">
              <a:spcBef>
                <a:spcPts val="70"/>
              </a:spcBef>
            </a:pPr>
            <a:r>
              <a:rPr lang="nl-NL" sz="5400" i="1" spc="39" dirty="0">
                <a:solidFill>
                  <a:srgbClr val="002060"/>
                </a:solidFill>
                <a:latin typeface="Arial"/>
                <a:cs typeface="Arial"/>
              </a:rPr>
              <a:t>Fine-</a:t>
            </a:r>
            <a:r>
              <a:rPr lang="nl-NL" sz="5400" i="1" spc="39" dirty="0" err="1">
                <a:solidFill>
                  <a:srgbClr val="002060"/>
                </a:solidFill>
                <a:latin typeface="Arial"/>
                <a:cs typeface="Arial"/>
              </a:rPr>
              <a:t>tuning</a:t>
            </a:r>
            <a:r>
              <a:rPr lang="nl-NL" sz="5400" i="1" spc="39" dirty="0">
                <a:solidFill>
                  <a:srgbClr val="002060"/>
                </a:solidFill>
                <a:latin typeface="Arial"/>
                <a:cs typeface="Arial"/>
              </a:rPr>
              <a:t> ”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4025796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53388" y="2728969"/>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28894" y="2518614"/>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10820400" cy="1687733"/>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0" y="548860"/>
            <a:ext cx="10612907" cy="1310283"/>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worden 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0A9F1D-62C9-76F5-AAF4-2E2950F68AA6}"/>
              </a:ext>
            </a:extLst>
          </p:cNvPr>
          <p:cNvSpPr txBox="1"/>
          <p:nvPr/>
        </p:nvSpPr>
        <p:spPr>
          <a:xfrm>
            <a:off x="2394762" y="6085905"/>
            <a:ext cx="6096000" cy="369332"/>
          </a:xfrm>
          <a:prstGeom prst="rect">
            <a:avLst/>
          </a:prstGeom>
          <a:solidFill>
            <a:schemeClr val="bg1">
              <a:lumMod val="95000"/>
            </a:schemeClr>
          </a:solidFill>
        </p:spPr>
        <p:txBody>
          <a:bodyPr wrap="square">
            <a:spAutoFit/>
          </a:bodyPr>
          <a:lstStyle/>
          <a:p>
            <a:r>
              <a:rPr lang="en-NL" dirty="0">
                <a:hlinkClick r:id="rId5"/>
              </a:rPr>
              <a:t>https://docs.cohere.com/docs/prompt-engineering</a:t>
            </a:r>
            <a:endParaRPr lang="en-US" dirty="0"/>
          </a:p>
        </p:txBody>
      </p:sp>
    </p:spTree>
    <p:extLst>
      <p:ext uri="{BB962C8B-B14F-4D97-AF65-F5344CB8AC3E}">
        <p14:creationId xmlns:p14="http://schemas.microsoft.com/office/powerpoint/2010/main" val="3474650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ur ways of using LLMs">
            <a:extLst>
              <a:ext uri="{FF2B5EF4-FFF2-40B4-BE49-F238E27FC236}">
                <a16:creationId xmlns:a16="http://schemas.microsoft.com/office/drawing/2014/main" id="{7220507B-E63A-161D-CC73-8009DCCB3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848" y="1364407"/>
            <a:ext cx="9534661" cy="4762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46" y="1574960"/>
            <a:ext cx="939781" cy="939781"/>
          </a:xfrm>
          <a:prstGeom prst="rect">
            <a:avLst/>
          </a:prstGeom>
        </p:spPr>
      </p:pic>
      <p:sp>
        <p:nvSpPr>
          <p:cNvPr id="5" name="TextBox 4">
            <a:extLst>
              <a:ext uri="{FF2B5EF4-FFF2-40B4-BE49-F238E27FC236}">
                <a16:creationId xmlns:a16="http://schemas.microsoft.com/office/drawing/2014/main" id="{1AC681A2-4932-877B-7700-14C2DAA268F0}"/>
              </a:ext>
            </a:extLst>
          </p:cNvPr>
          <p:cNvSpPr txBox="1"/>
          <p:nvPr/>
        </p:nvSpPr>
        <p:spPr>
          <a:xfrm>
            <a:off x="2472743" y="6275111"/>
            <a:ext cx="8920766" cy="369332"/>
          </a:xfrm>
          <a:prstGeom prst="rect">
            <a:avLst/>
          </a:prstGeom>
          <a:solidFill>
            <a:schemeClr val="bg1">
              <a:lumMod val="95000"/>
            </a:schemeClr>
          </a:solidFill>
        </p:spPr>
        <p:txBody>
          <a:bodyPr wrap="square">
            <a:spAutoFit/>
          </a:bodyPr>
          <a:lstStyle/>
          <a:p>
            <a:r>
              <a:rPr lang="en-NL" dirty="0">
                <a:hlinkClick r:id="rId4"/>
              </a:rPr>
              <a:t>https://www.borealisai.com/research-blogs/a-high-level-overview-of-large-language-models/</a:t>
            </a:r>
            <a:endParaRPr lang="en-US" dirty="0"/>
          </a:p>
        </p:txBody>
      </p:sp>
      <p:grpSp>
        <p:nvGrpSpPr>
          <p:cNvPr id="6" name="object 4">
            <a:extLst>
              <a:ext uri="{FF2B5EF4-FFF2-40B4-BE49-F238E27FC236}">
                <a16:creationId xmlns:a16="http://schemas.microsoft.com/office/drawing/2014/main" id="{EBD092A4-4706-DA30-5DCA-584F26C8FD87}"/>
              </a:ext>
            </a:extLst>
          </p:cNvPr>
          <p:cNvGrpSpPr/>
          <p:nvPr/>
        </p:nvGrpSpPr>
        <p:grpSpPr>
          <a:xfrm>
            <a:off x="540392" y="93454"/>
            <a:ext cx="11333929" cy="1122614"/>
            <a:chOff x="1081619" y="5621982"/>
            <a:chExt cx="10841990" cy="3277235"/>
          </a:xfrm>
        </p:grpSpPr>
        <p:sp>
          <p:nvSpPr>
            <p:cNvPr id="7" name="object 5">
              <a:extLst>
                <a:ext uri="{FF2B5EF4-FFF2-40B4-BE49-F238E27FC236}">
                  <a16:creationId xmlns:a16="http://schemas.microsoft.com/office/drawing/2014/main" id="{36CD08E4-C60E-3D7C-D151-275F76816DA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C987A5E-C302-3C0A-BEB2-8923E3ABF4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B07D0F75-0FB7-2716-C2D6-C8D9DA37DE06}"/>
              </a:ext>
            </a:extLst>
          </p:cNvPr>
          <p:cNvSpPr txBox="1"/>
          <p:nvPr/>
        </p:nvSpPr>
        <p:spPr>
          <a:xfrm>
            <a:off x="605721" y="316791"/>
            <a:ext cx="11045780"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Vier manieren om </a:t>
            </a:r>
            <a:r>
              <a:rPr lang="nl-NL" sz="4219" b="1" dirty="0" err="1">
                <a:latin typeface="Courier New"/>
                <a:cs typeface="Courier New"/>
              </a:rPr>
              <a:t>LLM’s</a:t>
            </a:r>
            <a:r>
              <a:rPr lang="nl-NL" sz="4219" b="1" dirty="0">
                <a:latin typeface="Courier New"/>
                <a:cs typeface="Courier New"/>
              </a:rPr>
              <a:t> te benutten</a:t>
            </a:r>
          </a:p>
        </p:txBody>
      </p:sp>
    </p:spTree>
    <p:extLst>
      <p:ext uri="{BB962C8B-B14F-4D97-AF65-F5344CB8AC3E}">
        <p14:creationId xmlns:p14="http://schemas.microsoft.com/office/powerpoint/2010/main" val="4045131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705453" y="1262370"/>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009583" y="1561514"/>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743083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a:latin typeface="Courier New"/>
                <a:cs typeface="Courier New"/>
              </a:rPr>
              <a:t>Hoge </a:t>
            </a:r>
          </a:p>
          <a:p>
            <a:pPr marR="112064">
              <a:spcBef>
                <a:spcPts val="337"/>
              </a:spcBef>
            </a:pPr>
            <a:r>
              <a:rPr lang="nl-NL" sz="2000" b="1" i="1" err="1">
                <a:latin typeface="Courier New"/>
                <a:cs typeface="Courier New"/>
              </a:rPr>
              <a:t>taakgerichheid</a:t>
            </a: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r>
              <a:rPr lang="nl-NL" sz="2000" b="1" i="1">
                <a:latin typeface="Courier New"/>
                <a:cs typeface="Courier New"/>
              </a:rPr>
              <a:t>Lage </a:t>
            </a:r>
          </a:p>
          <a:p>
            <a:pPr marR="112064">
              <a:spcBef>
                <a:spcPts val="337"/>
              </a:spcBef>
            </a:pPr>
            <a:r>
              <a:rPr lang="nl-NL" sz="2000" b="1" i="1">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673" y="170355"/>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756172" y="1110392"/>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a:solidFill>
                  <a:srgbClr val="5E5E5E"/>
                </a:solidFill>
                <a:latin typeface="Arial"/>
                <a:cs typeface="Arial"/>
              </a:rPr>
              <a:t>Een prompt is opgebouwd uit de volgende elementen:</a:t>
            </a:r>
            <a:endParaRPr lang="nl-NL" sz="2391">
              <a:latin typeface="Arial"/>
              <a:cs typeface="Arial"/>
            </a:endParaRPr>
          </a:p>
          <a:p>
            <a:pPr marL="330387" lvl="1">
              <a:spcBef>
                <a:spcPts val="1150"/>
              </a:spcBef>
              <a:buClr>
                <a:srgbClr val="7571FF"/>
              </a:buClr>
              <a:buSzPct val="123333"/>
              <a:tabLst>
                <a:tab pos="624609" algn="l"/>
                <a:tab pos="625056" algn="l"/>
              </a:tabLst>
            </a:pPr>
            <a:r>
              <a:rPr lang="nl-NL" sz="2109" spc="-7">
                <a:solidFill>
                  <a:srgbClr val="0C78F8"/>
                </a:solidFill>
                <a:latin typeface="Arial"/>
                <a:cs typeface="Arial"/>
              </a:rPr>
              <a:t>Instructie(s)</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spc="-7">
                <a:solidFill>
                  <a:srgbClr val="5E5E5E"/>
                </a:solidFill>
                <a:latin typeface="Arial"/>
                <a:cs typeface="Arial"/>
              </a:rPr>
              <a:t>Context</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a:solidFill>
                  <a:srgbClr val="D79911"/>
                </a:solidFill>
                <a:latin typeface="Arial"/>
                <a:cs typeface="Arial"/>
              </a:rPr>
              <a:t>Invoergegevens</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a:solidFill>
                  <a:srgbClr val="D112B8"/>
                </a:solidFill>
                <a:latin typeface="Arial"/>
                <a:cs typeface="Arial"/>
              </a:rPr>
              <a:t>Uitvoer-indicator</a:t>
            </a:r>
            <a:endParaRPr lang="nl-NL" sz="2109">
              <a:latin typeface="Arial"/>
              <a:cs typeface="Arial"/>
            </a:endParaRPr>
          </a:p>
        </p:txBody>
      </p:sp>
      <p:grpSp>
        <p:nvGrpSpPr>
          <p:cNvPr id="4" name="object 4"/>
          <p:cNvGrpSpPr/>
          <p:nvPr/>
        </p:nvGrpSpPr>
        <p:grpSpPr>
          <a:xfrm>
            <a:off x="1960404" y="3950048"/>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9072" y="4487820"/>
            <a:ext cx="7947105" cy="656643"/>
          </a:xfrm>
          <a:prstGeom prst="rect">
            <a:avLst/>
          </a:prstGeom>
        </p:spPr>
        <p:txBody>
          <a:bodyPr vert="horz" wrap="square" lIns="0" tIns="11609" rIns="0" bIns="0" rtlCol="0">
            <a:spAutoFit/>
          </a:bodyPr>
          <a:lstStyle/>
          <a:p>
            <a:pPr marL="8929">
              <a:spcBef>
                <a:spcPts val="91"/>
              </a:spcBef>
            </a:pPr>
            <a:r>
              <a:rPr lang="nl-NL" sz="1512" b="1" i="1">
                <a:solidFill>
                  <a:srgbClr val="0E5FF6"/>
                </a:solidFill>
                <a:latin typeface="Courier New"/>
                <a:cs typeface="Courier New"/>
              </a:rPr>
              <a:t>Classificeer de onderstaande tekst als neuraal, negatief of positief  </a:t>
            </a:r>
            <a:endParaRPr lang="nl-NL" sz="1512" b="1" i="1">
              <a:latin typeface="Courier New"/>
              <a:cs typeface="Courier New"/>
            </a:endParaRPr>
          </a:p>
          <a:p>
            <a:pPr marL="8929">
              <a:spcBef>
                <a:spcPts val="1350"/>
              </a:spcBef>
            </a:pPr>
            <a:r>
              <a:rPr lang="nl-NL" sz="1512" b="1" i="1" err="1">
                <a:latin typeface="Courier New"/>
                <a:cs typeface="Courier New"/>
              </a:rPr>
              <a:t>Text</a:t>
            </a:r>
            <a:r>
              <a:rPr lang="nl-NL" sz="1512" b="1" i="1">
                <a:latin typeface="Courier New"/>
                <a:cs typeface="Courier New"/>
              </a:rPr>
              <a:t>:</a:t>
            </a:r>
            <a:r>
              <a:rPr lang="nl-NL" sz="1512" b="1" i="1" spc="35">
                <a:latin typeface="Courier New"/>
                <a:cs typeface="Courier New"/>
              </a:rPr>
              <a:t> </a:t>
            </a:r>
            <a:r>
              <a:rPr lang="nl-NL" sz="1512" b="1" i="1">
                <a:solidFill>
                  <a:srgbClr val="D99911"/>
                </a:solidFill>
                <a:latin typeface="Courier New"/>
                <a:cs typeface="Courier New"/>
              </a:rPr>
              <a:t>Ik vond het eten wel zozo.</a:t>
            </a:r>
            <a:endParaRPr lang="nl-NL" sz="1512" b="1" i="1">
              <a:latin typeface="Courier New"/>
              <a:cs typeface="Courier New"/>
            </a:endParaRPr>
          </a:p>
        </p:txBody>
      </p:sp>
      <p:sp>
        <p:nvSpPr>
          <p:cNvPr id="9" name="object 9"/>
          <p:cNvSpPr txBox="1"/>
          <p:nvPr/>
        </p:nvSpPr>
        <p:spPr>
          <a:xfrm>
            <a:off x="2639734" y="5298082"/>
            <a:ext cx="1186309" cy="244415"/>
          </a:xfrm>
          <a:prstGeom prst="rect">
            <a:avLst/>
          </a:prstGeom>
        </p:spPr>
        <p:txBody>
          <a:bodyPr vert="horz" wrap="square" lIns="0" tIns="11609" rIns="0" bIns="0" rtlCol="0">
            <a:spAutoFit/>
          </a:bodyPr>
          <a:lstStyle/>
          <a:p>
            <a:pPr marL="8929">
              <a:spcBef>
                <a:spcPts val="91"/>
              </a:spcBef>
            </a:pPr>
            <a:r>
              <a:rPr sz="1512" b="1" i="1" spc="-7">
                <a:solidFill>
                  <a:srgbClr val="CB14B7"/>
                </a:solidFill>
                <a:latin typeface="Courier New"/>
                <a:cs typeface="Courier New"/>
              </a:rPr>
              <a:t>Sentiment:</a:t>
            </a:r>
            <a:endParaRPr sz="1512" b="1" i="1">
              <a:latin typeface="Courier New"/>
              <a:cs typeface="Courier New"/>
            </a:endParaRPr>
          </a:p>
        </p:txBody>
      </p:sp>
      <p:grpSp>
        <p:nvGrpSpPr>
          <p:cNvPr id="10" name="object 10"/>
          <p:cNvGrpSpPr/>
          <p:nvPr/>
        </p:nvGrpSpPr>
        <p:grpSpPr>
          <a:xfrm>
            <a:off x="2259874" y="1894090"/>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14338" name="Picture 2" descr="basic prompt components chart">
            <a:extLst>
              <a:ext uri="{FF2B5EF4-FFF2-40B4-BE49-F238E27FC236}">
                <a16:creationId xmlns:a16="http://schemas.microsoft.com/office/drawing/2014/main" id="{EA51DEB6-F4ED-0967-B164-694D16B7F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094" y="808479"/>
            <a:ext cx="8374063" cy="50995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9D4959-1F23-94A3-A110-9EB13BDB95C8}"/>
              </a:ext>
            </a:extLst>
          </p:cNvPr>
          <p:cNvSpPr txBox="1"/>
          <p:nvPr/>
        </p:nvSpPr>
        <p:spPr>
          <a:xfrm>
            <a:off x="2472743" y="6275111"/>
            <a:ext cx="8920766" cy="369332"/>
          </a:xfrm>
          <a:prstGeom prst="rect">
            <a:avLst/>
          </a:prstGeom>
          <a:solidFill>
            <a:schemeClr val="bg1">
              <a:lumMod val="95000"/>
            </a:schemeClr>
          </a:solidFill>
        </p:spPr>
        <p:txBody>
          <a:bodyPr wrap="square">
            <a:spAutoFit/>
          </a:bodyPr>
          <a:lstStyle/>
          <a:p>
            <a:r>
              <a:rPr lang="en-NL" dirty="0">
                <a:hlinkClick r:id="rId4"/>
              </a:rPr>
              <a:t>https://www.borealisai.com/research-blogs/a-high-level-overview-of-large-language-models/</a:t>
            </a:r>
            <a:endParaRPr lang="en-US" dirty="0"/>
          </a:p>
        </p:txBody>
      </p:sp>
    </p:spTree>
    <p:extLst>
      <p:ext uri="{BB962C8B-B14F-4D97-AF65-F5344CB8AC3E}">
        <p14:creationId xmlns:p14="http://schemas.microsoft.com/office/powerpoint/2010/main" val="1185670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04" y="250251"/>
            <a:ext cx="9897344" cy="29463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204" y="3882872"/>
            <a:ext cx="9905811" cy="2975129"/>
          </a:xfrm>
          <a:prstGeom prst="rect">
            <a:avLst/>
          </a:prstGeom>
        </p:spPr>
      </p:pic>
      <p:sp>
        <p:nvSpPr>
          <p:cNvPr id="4" name="Rectangle 3"/>
          <p:cNvSpPr/>
          <p:nvPr/>
        </p:nvSpPr>
        <p:spPr>
          <a:xfrm>
            <a:off x="1021205" y="2543163"/>
            <a:ext cx="9905811" cy="1569660"/>
          </a:xfrm>
          <a:prstGeom prst="rect">
            <a:avLst/>
          </a:prstGeom>
          <a:solidFill>
            <a:schemeClr val="accent4">
              <a:lumMod val="75000"/>
              <a:alpha val="61000"/>
            </a:schemeClr>
          </a:solidFill>
        </p:spPr>
        <p:txBody>
          <a:bodyPr wrap="square">
            <a:spAutoFit/>
          </a:bodyPr>
          <a:lstStyle/>
          <a:p>
            <a:pPr algn="ctr"/>
            <a:endParaRPr lang="nl-NL" sz="3200" i="1" dirty="0">
              <a:latin typeface="Century Gothic" panose="020B0502020202020204" pitchFamily="34" charset="0"/>
            </a:endParaRPr>
          </a:p>
          <a:p>
            <a:pPr algn="ctr"/>
            <a:r>
              <a:rPr lang="nl-NL" sz="3200" dirty="0">
                <a:effectLst>
                  <a:outerShdw blurRad="38100" dist="38100" dir="2700000" algn="tl">
                    <a:srgbClr val="000000">
                      <a:alpha val="43137"/>
                    </a:srgbClr>
                  </a:outerShdw>
                </a:effectLst>
                <a:latin typeface="Century Gothic" panose="020B0502020202020204" pitchFamily="34" charset="0"/>
              </a:rPr>
              <a:t>ZINTUIGELIJKE MODALITEITEN</a:t>
            </a:r>
            <a:endParaRPr lang="nl-NL" sz="3200" i="1" dirty="0">
              <a:effectLst>
                <a:outerShdw blurRad="38100" dist="38100" dir="2700000" algn="tl">
                  <a:srgbClr val="000000">
                    <a:alpha val="43137"/>
                  </a:srgbClr>
                </a:outerShdw>
              </a:effectLst>
              <a:latin typeface="Century Gothic" panose="020B0502020202020204" pitchFamily="34" charset="0"/>
            </a:endParaRPr>
          </a:p>
          <a:p>
            <a:pPr algn="ctr"/>
            <a:endParaRPr lang="nl-NL" sz="3200" i="1" dirty="0">
              <a:latin typeface="Century Gothic" panose="020B0502020202020204" pitchFamily="34" charset="0"/>
            </a:endParaRPr>
          </a:p>
        </p:txBody>
      </p:sp>
    </p:spTree>
    <p:extLst>
      <p:ext uri="{BB962C8B-B14F-4D97-AF65-F5344CB8AC3E}">
        <p14:creationId xmlns:p14="http://schemas.microsoft.com/office/powerpoint/2010/main" val="1047318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3" name="Picture 2">
            <a:extLst>
              <a:ext uri="{FF2B5EF4-FFF2-40B4-BE49-F238E27FC236}">
                <a16:creationId xmlns:a16="http://schemas.microsoft.com/office/drawing/2014/main" id="{239A893E-C115-9366-D5D6-9A39DCC13CE0}"/>
              </a:ext>
            </a:extLst>
          </p:cNvPr>
          <p:cNvPicPr>
            <a:picLocks noChangeAspect="1"/>
          </p:cNvPicPr>
          <p:nvPr/>
        </p:nvPicPr>
        <p:blipFill>
          <a:blip r:embed="rId4"/>
          <a:stretch>
            <a:fillRect/>
          </a:stretch>
        </p:blipFill>
        <p:spPr>
          <a:xfrm>
            <a:off x="3923763" y="266010"/>
            <a:ext cx="7449425" cy="6398913"/>
          </a:xfrm>
          <a:prstGeom prst="rect">
            <a:avLst/>
          </a:prstGeom>
        </p:spPr>
      </p:pic>
      <p:sp>
        <p:nvSpPr>
          <p:cNvPr id="6" name="TextBox 5">
            <a:extLst>
              <a:ext uri="{FF2B5EF4-FFF2-40B4-BE49-F238E27FC236}">
                <a16:creationId xmlns:a16="http://schemas.microsoft.com/office/drawing/2014/main" id="{BED5415D-45D9-EB51-50D7-8083FD9FAD00}"/>
              </a:ext>
            </a:extLst>
          </p:cNvPr>
          <p:cNvSpPr txBox="1"/>
          <p:nvPr/>
        </p:nvSpPr>
        <p:spPr>
          <a:xfrm>
            <a:off x="176392" y="3002804"/>
            <a:ext cx="2317816" cy="1477328"/>
          </a:xfrm>
          <a:prstGeom prst="rect">
            <a:avLst/>
          </a:prstGeom>
          <a:solidFill>
            <a:schemeClr val="bg1">
              <a:lumMod val="85000"/>
            </a:schemeClr>
          </a:solidFill>
        </p:spPr>
        <p:txBody>
          <a:bodyPr wrap="square">
            <a:spAutoFit/>
          </a:bodyPr>
          <a:lstStyle/>
          <a:p>
            <a:r>
              <a:rPr lang="en-NL" dirty="0">
                <a:hlinkClick r:id="rId5"/>
              </a:rPr>
              <a:t>https://learn.microsoft.com/en-us/azure/ai-services/openai/concepts/prompt-engineering</a:t>
            </a:r>
            <a:endParaRPr lang="en-US" dirty="0"/>
          </a:p>
        </p:txBody>
      </p:sp>
    </p:spTree>
    <p:extLst>
      <p:ext uri="{BB962C8B-B14F-4D97-AF65-F5344CB8AC3E}">
        <p14:creationId xmlns:p14="http://schemas.microsoft.com/office/powerpoint/2010/main" val="2737399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6" name="TextBox 5">
            <a:extLst>
              <a:ext uri="{FF2B5EF4-FFF2-40B4-BE49-F238E27FC236}">
                <a16:creationId xmlns:a16="http://schemas.microsoft.com/office/drawing/2014/main" id="{BED5415D-45D9-EB51-50D7-8083FD9FAD00}"/>
              </a:ext>
            </a:extLst>
          </p:cNvPr>
          <p:cNvSpPr txBox="1"/>
          <p:nvPr/>
        </p:nvSpPr>
        <p:spPr>
          <a:xfrm>
            <a:off x="433970" y="4256348"/>
            <a:ext cx="2665545" cy="923330"/>
          </a:xfrm>
          <a:prstGeom prst="rect">
            <a:avLst/>
          </a:prstGeom>
          <a:solidFill>
            <a:schemeClr val="bg1">
              <a:lumMod val="85000"/>
            </a:schemeClr>
          </a:solidFill>
        </p:spPr>
        <p:txBody>
          <a:bodyPr wrap="square">
            <a:spAutoFit/>
          </a:bodyPr>
          <a:lstStyle/>
          <a:p>
            <a:r>
              <a:rPr lang="en-GB" dirty="0">
                <a:hlinkClick r:id="rId4"/>
              </a:rPr>
              <a:t>https://github.com/promptslab/Awesome-Prompt-Engineering</a:t>
            </a:r>
            <a:endParaRPr lang="en-GB" dirty="0"/>
          </a:p>
        </p:txBody>
      </p:sp>
      <p:pic>
        <p:nvPicPr>
          <p:cNvPr id="2" name="Picture 1">
            <a:extLst>
              <a:ext uri="{FF2B5EF4-FFF2-40B4-BE49-F238E27FC236}">
                <a16:creationId xmlns:a16="http://schemas.microsoft.com/office/drawing/2014/main" id="{DC542C4D-5F46-49E6-5F6E-D1385E0BB8F3}"/>
              </a:ext>
            </a:extLst>
          </p:cNvPr>
          <p:cNvPicPr>
            <a:picLocks noChangeAspect="1"/>
          </p:cNvPicPr>
          <p:nvPr/>
        </p:nvPicPr>
        <p:blipFill>
          <a:blip r:embed="rId5"/>
          <a:stretch>
            <a:fillRect/>
          </a:stretch>
        </p:blipFill>
        <p:spPr>
          <a:xfrm>
            <a:off x="4065431" y="111617"/>
            <a:ext cx="7270920" cy="6557234"/>
          </a:xfrm>
          <a:prstGeom prst="rect">
            <a:avLst/>
          </a:prstGeom>
        </p:spPr>
      </p:pic>
    </p:spTree>
    <p:extLst>
      <p:ext uri="{BB962C8B-B14F-4D97-AF65-F5344CB8AC3E}">
        <p14:creationId xmlns:p14="http://schemas.microsoft.com/office/powerpoint/2010/main" val="4282199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394854" y="1197264"/>
            <a:ext cx="11402292" cy="4838700"/>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1857988" y="264093"/>
            <a:ext cx="7960267" cy="658298"/>
          </a:xfrm>
          <a:prstGeom prst="rect">
            <a:avLst/>
          </a:prstGeom>
        </p:spPr>
        <p:txBody>
          <a:bodyPr vert="horz" wrap="square" lIns="0" tIns="8930" rIns="0" bIns="0" rtlCol="0" anchor="ctr">
            <a:spAutoFit/>
          </a:bodyPr>
          <a:lstStyle/>
          <a:p>
            <a:pPr marL="8929">
              <a:lnSpc>
                <a:spcPct val="100000"/>
              </a:lnSpc>
              <a:spcBef>
                <a:spcPts val="70"/>
              </a:spcBef>
            </a:pPr>
            <a:r>
              <a:rPr lang="nl-NL" sz="4219" b="1" spc="-49" dirty="0">
                <a:latin typeface="Calibri Light" panose="020F0302020204030204" pitchFamily="34" charset="0"/>
                <a:cs typeface="Calibri Light" panose="020F0302020204030204" pitchFamily="34" charset="0"/>
              </a:rPr>
              <a:t>Prompt recept ontwerp overwegingen</a:t>
            </a:r>
            <a:endParaRPr lang="nl-NL" sz="4219" b="1" spc="-84" dirty="0">
              <a:latin typeface="Calibri Light" panose="020F0302020204030204" pitchFamily="34" charset="0"/>
              <a:cs typeface="Calibri Light" panose="020F0302020204030204" pitchFamily="34" charset="0"/>
            </a:endParaRPr>
          </a:p>
        </p:txBody>
      </p:sp>
      <p:sp>
        <p:nvSpPr>
          <p:cNvPr id="3" name="object 3"/>
          <p:cNvSpPr txBox="1"/>
          <p:nvPr/>
        </p:nvSpPr>
        <p:spPr>
          <a:xfrm>
            <a:off x="452581" y="1360739"/>
            <a:ext cx="11139055" cy="4409109"/>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Agent’ dialoogsturing aanwijzingen / hints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Constructive Reasoning</a:t>
            </a:r>
            <a:r>
              <a:rPr lang="en-GB" b="1" dirty="0"/>
              <a:t> </a:t>
            </a:r>
            <a:r>
              <a:rPr lang="en-GB" b="1" i="0" u="none" strike="noStrike" dirty="0">
                <a:solidFill>
                  <a:srgbClr val="000000"/>
                </a:solidFill>
                <a:effectLst/>
                <a:latin typeface="Calibri" panose="020F0502020204030204" pitchFamily="34" charset="0"/>
              </a:rPr>
              <a:t> </a:t>
            </a:r>
            <a:r>
              <a:rPr lang="en-GB" b="0" i="0" u="none" strike="noStrike" dirty="0">
                <a:solidFill>
                  <a:srgbClr val="000000"/>
                </a:solidFill>
                <a:effectLst/>
                <a:latin typeface="Calibri" panose="020F0502020204030204" pitchFamily="34" charset="0"/>
              </a:rPr>
              <a:t>		(</a:t>
            </a:r>
            <a:r>
              <a:rPr lang="en-GB" b="0" i="0" u="none" strike="noStrike" dirty="0" err="1">
                <a:solidFill>
                  <a:srgbClr val="000000"/>
                </a:solidFill>
                <a:effectLst/>
                <a:latin typeface="Calibri" panose="020F0502020204030204" pitchFamily="34" charset="0"/>
              </a:rPr>
              <a:t>Graesser</a:t>
            </a:r>
            <a:r>
              <a:rPr lang="en-GB" b="0" i="0" u="none" strike="noStrike" dirty="0">
                <a:solidFill>
                  <a:srgbClr val="000000"/>
                </a:solidFill>
                <a:effectLst/>
                <a:latin typeface="Calibri" panose="020F0502020204030204" pitchFamily="34" charset="0"/>
              </a:rPr>
              <a:t>, 2016; Nguyen &amp; </a:t>
            </a:r>
            <a:r>
              <a:rPr lang="en-GB" b="0" i="0" u="none" strike="noStrike" dirty="0" err="1">
                <a:solidFill>
                  <a:srgbClr val="000000"/>
                </a:solidFill>
                <a:effectLst/>
                <a:latin typeface="Calibri" panose="020F0502020204030204" pitchFamily="34" charset="0"/>
              </a:rPr>
              <a:t>Santagata</a:t>
            </a:r>
            <a:r>
              <a:rPr lang="en-GB" b="0" i="0" u="none" strike="noStrike" dirty="0">
                <a:solidFill>
                  <a:srgbClr val="000000"/>
                </a:solidFill>
                <a:effectLst/>
                <a:latin typeface="Calibri" panose="020F0502020204030204" pitchFamily="34" charset="0"/>
              </a:rPr>
              <a:t>, 2020)</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Transactivity </a:t>
            </a:r>
            <a:r>
              <a:rPr lang="it-IT" b="0" i="0" u="none" strike="noStrike" dirty="0">
                <a:solidFill>
                  <a:srgbClr val="000000"/>
                </a:solidFill>
                <a:effectLst/>
                <a:latin typeface="Calibri" panose="020F0502020204030204" pitchFamily="34" charset="0"/>
              </a:rPr>
              <a:t>			(Chi &amp; Wylie, 2014; Fiacco &amp; Rose´, 2018; Resnick et al., 2010; </a:t>
            </a:r>
          </a:p>
          <a:p>
            <a:pPr marL="1244787" lvl="3">
              <a:spcBef>
                <a:spcPts val="1135"/>
              </a:spcBef>
              <a:buClr>
                <a:srgbClr val="7571FF"/>
              </a:buClr>
              <a:buSzPct val="123333"/>
              <a:tabLst>
                <a:tab pos="624609" algn="l"/>
                <a:tab pos="625056" algn="l"/>
              </a:tabLst>
            </a:pPr>
            <a:r>
              <a:rPr lang="it-IT" dirty="0">
                <a:solidFill>
                  <a:srgbClr val="000000"/>
                </a:solidFill>
                <a:latin typeface="Calibri" panose="020F0502020204030204" pitchFamily="34" charset="0"/>
              </a:rPr>
              <a:t>				  </a:t>
            </a:r>
            <a:r>
              <a:rPr lang="it-IT" b="0" i="0" u="none" strike="noStrike" dirty="0">
                <a:solidFill>
                  <a:srgbClr val="000000"/>
                </a:solidFill>
                <a:effectLst/>
                <a:latin typeface="Calibri" panose="020F0502020204030204" pitchFamily="34" charset="0"/>
              </a:rPr>
              <a:t>Teasley, 1997)</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Social Expressions </a:t>
            </a:r>
            <a:r>
              <a:rPr lang="it-IT" b="0" i="0" u="none" strike="noStrike" dirty="0">
                <a:solidFill>
                  <a:srgbClr val="000000"/>
                </a:solidFill>
                <a:effectLst/>
                <a:latin typeface="Calibri" panose="020F0502020204030204" pitchFamily="34" charset="0"/>
              </a:rPr>
              <a:t>		(Sebo, Stoll, Scassellati, &amp; Jung, 2020)</a:t>
            </a:r>
          </a:p>
          <a:p>
            <a:pPr marL="1244787" lvl="3">
              <a:spcBef>
                <a:spcPts val="1135"/>
              </a:spcBef>
              <a:buClr>
                <a:srgbClr val="7571FF"/>
              </a:buClr>
              <a:buSzPct val="123333"/>
              <a:tabLst>
                <a:tab pos="624609" algn="l"/>
                <a:tab pos="625056" algn="l"/>
              </a:tabLst>
            </a:pPr>
            <a:endParaRPr lang="nl-NL" sz="800" b="1" spc="-7" dirty="0">
              <a:solidFill>
                <a:srgbClr val="5E5E5E"/>
              </a:solidFill>
              <a:latin typeface="Calibri Light" panose="020F0302020204030204" pitchFamily="34" charset="0"/>
              <a:cs typeface="Calibri Light" panose="020F0302020204030204" pitchFamily="34" charset="0"/>
            </a:endParaRP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Rollenspel &amp; Identiteit</a:t>
            </a: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Inzicht Iteraties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Theories &amp; Cultural Probes</a:t>
            </a:r>
            <a:r>
              <a:rPr lang="en-GB" b="0" i="0" u="none" strike="noStrike" dirty="0">
                <a:solidFill>
                  <a:srgbClr val="000000"/>
                </a:solidFill>
                <a:effectLst/>
                <a:latin typeface="Calibri" panose="020F0502020204030204" pitchFamily="34" charset="0"/>
              </a:rPr>
              <a:t>	</a:t>
            </a:r>
          </a:p>
          <a:p>
            <a:pPr marL="1244787" marR="0" lvl="3" indent="0" algn="l" defTabSz="914400" rtl="0" eaLnBrk="1" fontAlgn="auto" latinLnBrk="0" hangingPunct="1">
              <a:lnSpc>
                <a:spcPct val="100000"/>
              </a:lnSpc>
              <a:spcBef>
                <a:spcPts val="1135"/>
              </a:spcBef>
              <a:spcAft>
                <a:spcPts val="0"/>
              </a:spcAft>
              <a:buClr>
                <a:srgbClr val="7571FF"/>
              </a:buClr>
              <a:buSzPct val="123333"/>
              <a:buFontTx/>
              <a:buNone/>
              <a:tabLst>
                <a:tab pos="624609" algn="l"/>
                <a:tab pos="625056" algn="l"/>
              </a:tabLst>
              <a:defRPr/>
            </a:pPr>
            <a:r>
              <a:rPr kumimoji="0" lang="en-GB"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User testing </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p:txBody>
      </p:sp>
      <p:sp>
        <p:nvSpPr>
          <p:cNvPr id="8" name="TextBox 7">
            <a:extLst>
              <a:ext uri="{FF2B5EF4-FFF2-40B4-BE49-F238E27FC236}">
                <a16:creationId xmlns:a16="http://schemas.microsoft.com/office/drawing/2014/main" id="{54339EF4-BD1E-B147-E691-18F3D30A5D62}"/>
              </a:ext>
            </a:extLst>
          </p:cNvPr>
          <p:cNvSpPr txBox="1"/>
          <p:nvPr/>
        </p:nvSpPr>
        <p:spPr>
          <a:xfrm>
            <a:off x="2638295" y="6244063"/>
            <a:ext cx="9105742" cy="492443"/>
          </a:xfrm>
          <a:prstGeom prst="rect">
            <a:avLst/>
          </a:prstGeom>
          <a:solidFill>
            <a:schemeClr val="bg1">
              <a:lumMod val="95000"/>
            </a:schemeClr>
          </a:solidFill>
        </p:spPr>
        <p:txBody>
          <a:bodyPr wrap="square">
            <a:spAutoFit/>
          </a:bodyPr>
          <a:lstStyle/>
          <a:p>
            <a:r>
              <a:rPr lang="en-GB" sz="1800" b="0" i="0" u="none" strike="noStrike" baseline="0" dirty="0">
                <a:solidFill>
                  <a:srgbClr val="000000"/>
                </a:solidFill>
                <a:latin typeface="Charis SIL"/>
              </a:rPr>
              <a:t>Role design considerations of conversational agents to facilitate discussion and systems thinking </a:t>
            </a:r>
            <a:endParaRPr lang="en-GB" sz="800" b="0" i="0" u="none" strike="noStrike" baseline="0" dirty="0">
              <a:solidFill>
                <a:srgbClr val="2196D1"/>
              </a:solidFill>
              <a:latin typeface="Charis SIL"/>
            </a:endParaRPr>
          </a:p>
          <a:p>
            <a:pPr algn="l"/>
            <a:r>
              <a:rPr lang="en-GB" sz="800" b="0" i="0" u="none" strike="noStrike" baseline="0" dirty="0">
                <a:solidFill>
                  <a:srgbClr val="2196D1"/>
                </a:solidFill>
                <a:latin typeface="Charis SIL"/>
              </a:rPr>
              <a:t>https://doi.org/10.1016/j.compedu.2022.104661 </a:t>
            </a:r>
            <a:r>
              <a:rPr lang="en-GB" sz="800" b="0" i="0" u="none" strike="noStrike" baseline="0" dirty="0">
                <a:solidFill>
                  <a:srgbClr val="000000"/>
                </a:solidFill>
                <a:latin typeface="Charis SIL"/>
              </a:rPr>
              <a:t>Received 25 April 2022</a:t>
            </a:r>
          </a:p>
        </p:txBody>
      </p:sp>
    </p:spTree>
    <p:extLst>
      <p:ext uri="{BB962C8B-B14F-4D97-AF65-F5344CB8AC3E}">
        <p14:creationId xmlns:p14="http://schemas.microsoft.com/office/powerpoint/2010/main" val="1525553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449115" y="2347191"/>
            <a:ext cx="712946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563091" y="159758"/>
            <a:ext cx="7361381" cy="195685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Prompt recept ontwerptechnieken</a:t>
            </a:r>
            <a:br>
              <a:rPr lang="nl-NL" sz="4219" spc="-49" dirty="0">
                <a:latin typeface="Calibri Light" panose="020F0302020204030204" pitchFamily="34" charset="0"/>
                <a:cs typeface="Calibri Light" panose="020F0302020204030204" pitchFamily="34" charset="0"/>
              </a:rPr>
            </a:br>
            <a:r>
              <a:rPr lang="nl-NL" sz="4219" spc="-49" dirty="0">
                <a:latin typeface="Calibri Light" panose="020F0302020204030204" pitchFamily="34" charset="0"/>
                <a:cs typeface="Calibri Light" panose="020F0302020204030204" pitchFamily="34" charset="0"/>
              </a:rPr>
              <a:t>gebaseerd op fine-</a:t>
            </a:r>
            <a:r>
              <a:rPr lang="nl-NL" sz="4219" spc="-49" dirty="0" err="1">
                <a:latin typeface="Calibri Light" panose="020F0302020204030204" pitchFamily="34" charset="0"/>
                <a:cs typeface="Calibri Light" panose="020F0302020204030204" pitchFamily="34" charset="0"/>
              </a:rPr>
              <a:t>tuning</a:t>
            </a:r>
            <a:r>
              <a:rPr lang="nl-NL" sz="4219" spc="-49" dirty="0">
                <a:latin typeface="Calibri Light" panose="020F0302020204030204" pitchFamily="34" charset="0"/>
                <a:cs typeface="Calibri Light" panose="020F0302020204030204" pitchFamily="34" charset="0"/>
              </a:rPr>
              <a:t> van het onderliggende  taal-model</a:t>
            </a:r>
            <a:endParaRPr lang="nl-NL" sz="4219" spc="-84" dirty="0">
              <a:latin typeface="Calibri Light" panose="020F0302020204030204" pitchFamily="34" charset="0"/>
              <a:cs typeface="Calibri Light" panose="020F0302020204030204" pitchFamily="34" charset="0"/>
            </a:endParaRPr>
          </a:p>
        </p:txBody>
      </p:sp>
      <p:sp>
        <p:nvSpPr>
          <p:cNvPr id="3" name="object 3"/>
          <p:cNvSpPr txBox="1"/>
          <p:nvPr/>
        </p:nvSpPr>
        <p:spPr>
          <a:xfrm>
            <a:off x="2613422" y="2733702"/>
            <a:ext cx="6612393" cy="3274183"/>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Few-</a:t>
            </a:r>
            <a:r>
              <a:rPr sz="3375" b="1" dirty="0">
                <a:solidFill>
                  <a:srgbClr val="5E5E5E"/>
                </a:solidFill>
                <a:latin typeface="Calibri Light" panose="020F0302020204030204" pitchFamily="34" charset="0"/>
                <a:cs typeface="Calibri Light" panose="020F0302020204030204" pitchFamily="34" charset="0"/>
              </a:rPr>
              <a:t>shot</a:t>
            </a:r>
            <a:r>
              <a:rPr sz="3375" b="1" spc="21"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prompts</a:t>
            </a:r>
            <a:r>
              <a:rPr lang="en-US" sz="3375" b="1" spc="-7" dirty="0">
                <a:solidFill>
                  <a:srgbClr val="5E5E5E"/>
                </a:solidFill>
                <a:latin typeface="Calibri Light" panose="020F0302020204030204" pitchFamily="34" charset="0"/>
                <a:cs typeface="Calibri Light" panose="020F0302020204030204" pitchFamily="34" charset="0"/>
              </a:rPr>
              <a:t> </a:t>
            </a:r>
            <a:r>
              <a:rPr lang="en-US" sz="3375" b="1" spc="-7" dirty="0">
                <a:solidFill>
                  <a:srgbClr val="FF0000"/>
                </a:solidFill>
                <a:latin typeface="Calibri Light" panose="020F0302020204030204" pitchFamily="34" charset="0"/>
                <a:cs typeface="Calibri Light" panose="020F0302020204030204" pitchFamily="34" charset="0"/>
              </a:rPr>
              <a:t>(In Context </a:t>
            </a:r>
            <a:r>
              <a:rPr lang="en-US" sz="3375" b="1" spc="-7" dirty="0" err="1">
                <a:solidFill>
                  <a:srgbClr val="FF0000"/>
                </a:solidFill>
                <a:latin typeface="Calibri Light" panose="020F0302020204030204" pitchFamily="34" charset="0"/>
                <a:cs typeface="Calibri Light" panose="020F0302020204030204" pitchFamily="34" charset="0"/>
              </a:rPr>
              <a:t>Leren</a:t>
            </a:r>
            <a:r>
              <a:rPr lang="en-US" sz="3375" b="1" spc="-7" dirty="0">
                <a:solidFill>
                  <a:srgbClr val="FF0000"/>
                </a:solidFill>
                <a:latin typeface="Calibri Light" panose="020F0302020204030204" pitchFamily="34" charset="0"/>
                <a:cs typeface="Calibri Light" panose="020F0302020204030204" pitchFamily="34" charset="0"/>
              </a:rPr>
              <a:t>) </a:t>
            </a:r>
            <a:endParaRPr sz="3375"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Chain-</a:t>
            </a:r>
            <a:r>
              <a:rPr sz="3375" b="1" spc="-7" dirty="0">
                <a:solidFill>
                  <a:srgbClr val="5E5E5E"/>
                </a:solidFill>
                <a:latin typeface="Calibri Light" panose="020F0302020204030204" pitchFamily="34" charset="0"/>
                <a:cs typeface="Calibri Light" panose="020F0302020204030204" pitchFamily="34" charset="0"/>
              </a:rPr>
              <a:t>of-</a:t>
            </a:r>
            <a:r>
              <a:rPr sz="3375" b="1" dirty="0">
                <a:solidFill>
                  <a:srgbClr val="5E5E5E"/>
                </a:solidFill>
                <a:latin typeface="Calibri Light" panose="020F0302020204030204" pitchFamily="34" charset="0"/>
                <a:cs typeface="Calibri Light" panose="020F0302020204030204" pitchFamily="34" charset="0"/>
              </a:rPr>
              <a:t>thought</a:t>
            </a:r>
            <a:r>
              <a:rPr sz="3375" b="1" spc="-7" dirty="0">
                <a:solidFill>
                  <a:srgbClr val="5E5E5E"/>
                </a:solidFill>
                <a:latin typeface="Calibri Light" panose="020F0302020204030204" pitchFamily="34" charset="0"/>
                <a:cs typeface="Calibri Light" panose="020F0302020204030204" pitchFamily="34" charset="0"/>
              </a:rPr>
              <a:t> </a:t>
            </a:r>
            <a:r>
              <a:rPr sz="3375" b="1" dirty="0">
                <a:solidFill>
                  <a:srgbClr val="FF0000"/>
                </a:solidFill>
                <a:latin typeface="Calibri Light" panose="020F0302020204030204" pitchFamily="34" charset="0"/>
                <a:cs typeface="Calibri Light" panose="020F0302020204030204" pitchFamily="34" charset="0"/>
              </a:rPr>
              <a:t>(</a:t>
            </a:r>
            <a:r>
              <a:rPr sz="3375" b="1" dirty="0" err="1">
                <a:solidFill>
                  <a:srgbClr val="FF0000"/>
                </a:solidFill>
                <a:latin typeface="Calibri Light" panose="020F0302020204030204" pitchFamily="34" charset="0"/>
                <a:cs typeface="Calibri Light" panose="020F0302020204030204" pitchFamily="34" charset="0"/>
              </a:rPr>
              <a:t>CoT</a:t>
            </a:r>
            <a:r>
              <a:rPr sz="3375" b="1" dirty="0">
                <a:solidFill>
                  <a:srgbClr val="FF0000"/>
                </a:solidFill>
                <a:latin typeface="Calibri Light" panose="020F0302020204030204" pitchFamily="34" charset="0"/>
                <a:cs typeface="Calibri Light" panose="020F0302020204030204" pitchFamily="34" charset="0"/>
              </a:rPr>
              <a:t>)</a:t>
            </a:r>
            <a:r>
              <a:rPr sz="3375" b="1" spc="4" dirty="0">
                <a:solidFill>
                  <a:srgbClr val="FF0000"/>
                </a:solidFill>
                <a:latin typeface="Calibri Light" panose="020F0302020204030204" pitchFamily="34" charset="0"/>
                <a:cs typeface="Calibri Light" panose="020F0302020204030204" pitchFamily="34" charset="0"/>
              </a:rPr>
              <a:t> </a:t>
            </a:r>
            <a:r>
              <a:rPr lang="en-US" sz="3375" b="1" spc="-7" dirty="0">
                <a:solidFill>
                  <a:srgbClr val="5E5E5E"/>
                </a:solidFill>
                <a:latin typeface="Calibri Light" panose="020F0302020204030204" pitchFamily="34" charset="0"/>
                <a:cs typeface="Calibri Light" panose="020F0302020204030204" pitchFamily="34" charset="0"/>
              </a:rPr>
              <a:t>reasoning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Self-Consistency</a:t>
            </a:r>
            <a:r>
              <a:rPr lang="en-US" sz="3375" b="1" spc="-7" dirty="0">
                <a:solidFill>
                  <a:srgbClr val="5E5E5E"/>
                </a:solidFill>
                <a:latin typeface="Calibri Light" panose="020F0302020204030204" pitchFamily="34" charset="0"/>
                <a:cs typeface="Calibri Light" panose="020F0302020204030204" pitchFamily="34" charset="0"/>
              </a:rPr>
              <a:t> Sampling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Knowledge</a:t>
            </a:r>
            <a:r>
              <a:rPr sz="3375" b="1" spc="-11" dirty="0">
                <a:solidFill>
                  <a:srgbClr val="5E5E5E"/>
                </a:solidFill>
                <a:latin typeface="Calibri Light" panose="020F0302020204030204" pitchFamily="34" charset="0"/>
                <a:cs typeface="Calibri Light" panose="020F0302020204030204" pitchFamily="34" charset="0"/>
              </a:rPr>
              <a:t> </a:t>
            </a:r>
            <a:r>
              <a:rPr sz="3375" b="1" dirty="0">
                <a:solidFill>
                  <a:srgbClr val="5E5E5E"/>
                </a:solidFill>
                <a:latin typeface="Calibri Light" panose="020F0302020204030204" pitchFamily="34" charset="0"/>
                <a:cs typeface="Calibri Light" panose="020F0302020204030204" pitchFamily="34" charset="0"/>
              </a:rPr>
              <a:t>Generation</a:t>
            </a:r>
            <a:r>
              <a:rPr sz="3375" b="1" spc="-4"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err="1">
                <a:solidFill>
                  <a:srgbClr val="5E5E5E"/>
                </a:solidFill>
                <a:latin typeface="Calibri Light" panose="020F0302020204030204" pitchFamily="34" charset="0"/>
                <a:cs typeface="Calibri Light" panose="020F0302020204030204" pitchFamily="34" charset="0"/>
              </a:rPr>
              <a:t>ReAct</a:t>
            </a:r>
            <a:endParaRPr sz="3375"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12290" name="Picture 2">
            <a:extLst>
              <a:ext uri="{FF2B5EF4-FFF2-40B4-BE49-F238E27FC236}">
                <a16:creationId xmlns:a16="http://schemas.microsoft.com/office/drawing/2014/main" id="{5FA8AACC-0A65-62D7-25E6-054200757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988" y="0"/>
            <a:ext cx="7796011" cy="58470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C41C2C-8C84-3DBB-DEF9-80151ED93003}"/>
              </a:ext>
            </a:extLst>
          </p:cNvPr>
          <p:cNvSpPr txBox="1"/>
          <p:nvPr/>
        </p:nvSpPr>
        <p:spPr>
          <a:xfrm>
            <a:off x="3185373" y="5994978"/>
            <a:ext cx="7499797" cy="369332"/>
          </a:xfrm>
          <a:prstGeom prst="rect">
            <a:avLst/>
          </a:prstGeom>
          <a:solidFill>
            <a:schemeClr val="bg1">
              <a:lumMod val="95000"/>
            </a:schemeClr>
          </a:solidFill>
        </p:spPr>
        <p:txBody>
          <a:bodyPr wrap="square">
            <a:spAutoFit/>
          </a:bodyPr>
          <a:lstStyle/>
          <a:p>
            <a:r>
              <a:rPr lang="en-NL" dirty="0">
                <a:hlinkClick r:id="rId4"/>
              </a:rPr>
              <a:t>https://tinyml.substack.com/p/your-go-to-guide-to-master-prompt</a:t>
            </a:r>
            <a:endParaRPr lang="en-US" dirty="0"/>
          </a:p>
        </p:txBody>
      </p:sp>
    </p:spTree>
    <p:extLst>
      <p:ext uri="{BB962C8B-B14F-4D97-AF65-F5344CB8AC3E}">
        <p14:creationId xmlns:p14="http://schemas.microsoft.com/office/powerpoint/2010/main" val="3207711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50760" y="730044"/>
            <a:ext cx="10994264" cy="551621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847860" y="1136511"/>
            <a:ext cx="10496280" cy="4513724"/>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Fine-tuning</a:t>
            </a:r>
            <a:endParaRPr sz="4219" i="1" dirty="0">
              <a:latin typeface="Courier New"/>
              <a:cs typeface="Courier New"/>
            </a:endParaRPr>
          </a:p>
          <a:p>
            <a:pPr>
              <a:lnSpc>
                <a:spcPct val="100000"/>
              </a:lnSpc>
            </a:pPr>
            <a:endParaRPr lang="nl-NL" sz="1406" dirty="0">
              <a:latin typeface="Courier New"/>
              <a:cs typeface="Courier New"/>
            </a:endParaRPr>
          </a:p>
          <a:p>
            <a:pPr>
              <a:lnSpc>
                <a:spcPct val="100000"/>
              </a:lnSpc>
            </a:pPr>
            <a:r>
              <a:rPr lang="nl-NL" sz="1969" dirty="0">
                <a:latin typeface="Courier New"/>
                <a:cs typeface="Courier New"/>
              </a:rPr>
              <a:t>De meest geavanceerde methode om een LLM te specialiseren is </a:t>
            </a:r>
          </a:p>
          <a:p>
            <a:pPr>
              <a:lnSpc>
                <a:spcPct val="100000"/>
              </a:lnSpc>
            </a:pPr>
            <a:r>
              <a:rPr lang="nl-NL" sz="1969" dirty="0">
                <a:latin typeface="Courier New"/>
                <a:cs typeface="Courier New"/>
              </a:rPr>
              <a:t>fine-</a:t>
            </a:r>
            <a:r>
              <a:rPr lang="nl-NL" sz="1969" dirty="0" err="1">
                <a:latin typeface="Courier New"/>
                <a:cs typeface="Courier New"/>
              </a:rPr>
              <a:t>tuning</a:t>
            </a:r>
            <a:r>
              <a:rPr lang="nl-NL" sz="1969" dirty="0">
                <a:latin typeface="Courier New"/>
                <a:cs typeface="Courier New"/>
              </a:rPr>
              <a:t>.</a:t>
            </a:r>
          </a:p>
          <a:p>
            <a:pPr>
              <a:lnSpc>
                <a:spcPct val="100000"/>
              </a:lnSpc>
            </a:pPr>
            <a:endParaRPr lang="nl-NL" sz="1969" dirty="0">
              <a:latin typeface="Courier New"/>
              <a:cs typeface="Courier New"/>
            </a:endParaRPr>
          </a:p>
          <a:p>
            <a:pPr>
              <a:lnSpc>
                <a:spcPct val="100000"/>
              </a:lnSpc>
            </a:pPr>
            <a:r>
              <a:rPr lang="nl-NL" sz="1969" dirty="0">
                <a:latin typeface="Courier New"/>
                <a:cs typeface="Courier New"/>
              </a:rPr>
              <a:t>Je kunt wat winst behalen door </a:t>
            </a:r>
            <a:r>
              <a:rPr lang="nl-NL" sz="1969" dirty="0" err="1">
                <a:latin typeface="Courier New"/>
                <a:cs typeface="Courier New"/>
              </a:rPr>
              <a:t>supervised</a:t>
            </a:r>
            <a:r>
              <a:rPr lang="nl-NL" sz="1969" dirty="0">
                <a:latin typeface="Courier New"/>
                <a:cs typeface="Courier New"/>
              </a:rPr>
              <a:t> fine-</a:t>
            </a:r>
            <a:r>
              <a:rPr lang="nl-NL" sz="1969" dirty="0" err="1">
                <a:latin typeface="Courier New"/>
                <a:cs typeface="Courier New"/>
              </a:rPr>
              <a:t>tuning</a:t>
            </a:r>
            <a:r>
              <a:rPr lang="nl-NL" sz="1969" dirty="0">
                <a:latin typeface="Courier New"/>
                <a:cs typeface="Courier New"/>
              </a:rPr>
              <a:t> en dan is het moeilijkste deel misschien wel RLHF (het optimaliseren van een taalmodel met menselijke feedback), wat ons ChatGPT heeft gebracht. </a:t>
            </a:r>
            <a:r>
              <a:rPr lang="nl-NL" sz="1969" dirty="0" err="1">
                <a:latin typeface="Courier New"/>
                <a:cs typeface="Courier New"/>
              </a:rPr>
              <a:t>Karpathy</a:t>
            </a:r>
            <a:r>
              <a:rPr lang="nl-NL" sz="1969" dirty="0">
                <a:latin typeface="Courier New"/>
                <a:cs typeface="Courier New"/>
              </a:rPr>
              <a:t> raadde ten tijde van GPT sterk af om RLHF te doen, meestal heeft </a:t>
            </a:r>
            <a:r>
              <a:rPr lang="nl-NL" sz="1969" dirty="0" err="1">
                <a:latin typeface="Courier New"/>
                <a:cs typeface="Courier New"/>
              </a:rPr>
              <a:t>OpenAI</a:t>
            </a:r>
            <a:r>
              <a:rPr lang="nl-NL" sz="1969" dirty="0">
                <a:latin typeface="Courier New"/>
                <a:cs typeface="Courier New"/>
              </a:rPr>
              <a:t> het in productie genomen. </a:t>
            </a:r>
          </a:p>
          <a:p>
            <a:pPr>
              <a:lnSpc>
                <a:spcPct val="100000"/>
              </a:lnSpc>
            </a:pPr>
            <a:endParaRPr lang="nl-NL" sz="1969" dirty="0">
              <a:latin typeface="Courier New"/>
              <a:cs typeface="Courier New"/>
            </a:endParaRPr>
          </a:p>
          <a:p>
            <a:pPr>
              <a:lnSpc>
                <a:spcPct val="100000"/>
              </a:lnSpc>
            </a:pPr>
            <a:r>
              <a:rPr lang="nl-NL" sz="1969" dirty="0">
                <a:latin typeface="Courier New"/>
                <a:cs typeface="Courier New"/>
              </a:rPr>
              <a:t>Google deed er vrij lang over om zijn modellen te RLHF-en, ze hadden al grote modellen maar misschien geen veilige modellen. </a:t>
            </a:r>
          </a:p>
          <a:p>
            <a:pPr>
              <a:lnSpc>
                <a:spcPct val="100000"/>
              </a:lnSpc>
            </a:pPr>
            <a:endParaRPr lang="nl-NL" sz="1969" dirty="0">
              <a:latin typeface="Courier New"/>
              <a:cs typeface="Courier New"/>
            </a:endParaRPr>
          </a:p>
        </p:txBody>
      </p:sp>
    </p:spTree>
    <p:extLst>
      <p:ext uri="{BB962C8B-B14F-4D97-AF65-F5344CB8AC3E}">
        <p14:creationId xmlns:p14="http://schemas.microsoft.com/office/powerpoint/2010/main" val="1036769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27475AC-820D-D4B5-16CA-88160ED0B32F}"/>
              </a:ext>
            </a:extLst>
          </p:cNvPr>
          <p:cNvPicPr>
            <a:picLocks noChangeAspect="1"/>
          </p:cNvPicPr>
          <p:nvPr/>
        </p:nvPicPr>
        <p:blipFill>
          <a:blip r:embed="rId3"/>
          <a:stretch>
            <a:fillRect/>
          </a:stretch>
        </p:blipFill>
        <p:spPr>
          <a:xfrm>
            <a:off x="1403144" y="498348"/>
            <a:ext cx="10019877" cy="5637276"/>
          </a:xfrm>
          <a:prstGeom prst="rect">
            <a:avLst/>
          </a:prstGeom>
        </p:spPr>
      </p:pic>
      <p:sp>
        <p:nvSpPr>
          <p:cNvPr id="5" name="TextBox 4">
            <a:extLst>
              <a:ext uri="{FF2B5EF4-FFF2-40B4-BE49-F238E27FC236}">
                <a16:creationId xmlns:a16="http://schemas.microsoft.com/office/drawing/2014/main" id="{91DC1F6F-4200-414A-A890-4D2982CE9FB8}"/>
              </a:ext>
            </a:extLst>
          </p:cNvPr>
          <p:cNvSpPr txBox="1"/>
          <p:nvPr/>
        </p:nvSpPr>
        <p:spPr>
          <a:xfrm>
            <a:off x="1811377" y="5322126"/>
            <a:ext cx="5173265" cy="369332"/>
          </a:xfrm>
          <a:prstGeom prst="rect">
            <a:avLst/>
          </a:prstGeom>
          <a:solidFill>
            <a:schemeClr val="bg1">
              <a:lumMod val="95000"/>
            </a:schemeClr>
          </a:solidFill>
        </p:spPr>
        <p:txBody>
          <a:bodyPr wrap="square">
            <a:spAutoFit/>
          </a:bodyPr>
          <a:lstStyle/>
          <a:p>
            <a:r>
              <a:rPr lang="en-NL" dirty="0">
                <a:hlinkClick r:id="rId4"/>
              </a:rPr>
              <a:t>https://docs.cohere.com/docs/constructing-prompts</a:t>
            </a:r>
            <a:endParaRPr lang="en-US" dirty="0"/>
          </a:p>
        </p:txBody>
      </p:sp>
    </p:spTree>
    <p:extLst>
      <p:ext uri="{BB962C8B-B14F-4D97-AF65-F5344CB8AC3E}">
        <p14:creationId xmlns:p14="http://schemas.microsoft.com/office/powerpoint/2010/main" val="1516414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5122" name="Picture 2" descr="No alt text provided for this image">
            <a:extLst>
              <a:ext uri="{FF2B5EF4-FFF2-40B4-BE49-F238E27FC236}">
                <a16:creationId xmlns:a16="http://schemas.microsoft.com/office/drawing/2014/main" id="{73FFE9B1-E51C-1914-EEF8-24537BD984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3" t="8483" r="4056" b="12196"/>
          <a:stretch/>
        </p:blipFill>
        <p:spPr bwMode="auto">
          <a:xfrm>
            <a:off x="1579809" y="686874"/>
            <a:ext cx="4954073" cy="24083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4DA79E-D69D-8F30-6897-DDFB0351DEC1}"/>
              </a:ext>
            </a:extLst>
          </p:cNvPr>
          <p:cNvSpPr txBox="1"/>
          <p:nvPr/>
        </p:nvSpPr>
        <p:spPr>
          <a:xfrm>
            <a:off x="1522568" y="3171303"/>
            <a:ext cx="5397680" cy="646331"/>
          </a:xfrm>
          <a:prstGeom prst="rect">
            <a:avLst/>
          </a:prstGeom>
          <a:solidFill>
            <a:schemeClr val="bg1">
              <a:lumMod val="95000"/>
            </a:schemeClr>
          </a:solidFill>
        </p:spPr>
        <p:txBody>
          <a:bodyPr wrap="square">
            <a:spAutoFit/>
          </a:bodyPr>
          <a:lstStyle/>
          <a:p>
            <a:r>
              <a:rPr lang="en-NL" dirty="0">
                <a:hlinkClick r:id="rId4"/>
              </a:rPr>
              <a:t>https://www.linkedin.com/pulse/mastering-generative-ai-interactions-guide-in-context-pradeep-menon</a:t>
            </a:r>
            <a:endParaRPr lang="en-US" dirty="0"/>
          </a:p>
        </p:txBody>
      </p:sp>
      <p:sp>
        <p:nvSpPr>
          <p:cNvPr id="8" name="TextBox 7">
            <a:extLst>
              <a:ext uri="{FF2B5EF4-FFF2-40B4-BE49-F238E27FC236}">
                <a16:creationId xmlns:a16="http://schemas.microsoft.com/office/drawing/2014/main" id="{D03664C3-7904-1EBD-65E2-E5819DB4963E}"/>
              </a:ext>
            </a:extLst>
          </p:cNvPr>
          <p:cNvSpPr txBox="1"/>
          <p:nvPr/>
        </p:nvSpPr>
        <p:spPr>
          <a:xfrm>
            <a:off x="1455312" y="4113847"/>
            <a:ext cx="10470525" cy="2585323"/>
          </a:xfrm>
          <a:prstGeom prst="rect">
            <a:avLst/>
          </a:prstGeom>
          <a:noFill/>
        </p:spPr>
        <p:txBody>
          <a:bodyPr wrap="square">
            <a:spAutoFit/>
          </a:bodyPr>
          <a:lstStyle/>
          <a:p>
            <a:r>
              <a:rPr lang="en-GB" b="0" i="0" dirty="0">
                <a:effectLst/>
                <a:latin typeface="-apple-system"/>
              </a:rPr>
              <a:t>GPT-3 is a state-of-the-art large language model that was fine-tuned to create Codex, a specialized language model designed for generating code. </a:t>
            </a:r>
          </a:p>
          <a:p>
            <a:endParaRPr lang="en-GB" b="0" i="0" dirty="0">
              <a:effectLst/>
              <a:latin typeface="-apple-system"/>
            </a:endParaRPr>
          </a:p>
          <a:p>
            <a:r>
              <a:rPr lang="en-GB" b="0" i="0" dirty="0">
                <a:effectLst/>
                <a:latin typeface="-apple-system"/>
              </a:rPr>
              <a:t>To accomplish this, the base GPT-3 model was </a:t>
            </a:r>
            <a:r>
              <a:rPr lang="en-GB" b="1" i="0" dirty="0">
                <a:effectLst/>
                <a:latin typeface="-apple-system"/>
              </a:rPr>
              <a:t>fine-tuned</a:t>
            </a:r>
            <a:r>
              <a:rPr lang="en-GB" b="0" i="0" dirty="0">
                <a:effectLst/>
                <a:latin typeface="-apple-system"/>
              </a:rPr>
              <a:t> on a diverse and extensive dataset that included programming-related texts and code examples from sources such as GitHub repositories, Stack Overflow, and various technical documentation. </a:t>
            </a:r>
          </a:p>
          <a:p>
            <a:endParaRPr lang="en-GB" b="0" i="0" dirty="0">
              <a:effectLst/>
              <a:latin typeface="-apple-system"/>
            </a:endParaRPr>
          </a:p>
          <a:p>
            <a:r>
              <a:rPr lang="en-GB" b="0" i="0" dirty="0">
                <a:effectLst/>
                <a:latin typeface="-apple-system"/>
              </a:rPr>
              <a:t>As a result, Codex has an improved ability to understand and generate code in multiple programming languages and to solve programming-related tasks more effectively.</a:t>
            </a:r>
            <a:endParaRPr lang="en-NL" dirty="0"/>
          </a:p>
        </p:txBody>
      </p:sp>
    </p:spTree>
    <p:extLst>
      <p:ext uri="{BB962C8B-B14F-4D97-AF65-F5344CB8AC3E}">
        <p14:creationId xmlns:p14="http://schemas.microsoft.com/office/powerpoint/2010/main" val="2870726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6146" name="Picture 2">
            <a:extLst>
              <a:ext uri="{FF2B5EF4-FFF2-40B4-BE49-F238E27FC236}">
                <a16:creationId xmlns:a16="http://schemas.microsoft.com/office/drawing/2014/main" id="{C06F6017-FE64-DDA6-7384-89FF12B9D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982" y="386367"/>
            <a:ext cx="5924747" cy="51644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21E8F-2CCA-C399-537D-F452BF31ACF3}"/>
              </a:ext>
            </a:extLst>
          </p:cNvPr>
          <p:cNvSpPr txBox="1"/>
          <p:nvPr/>
        </p:nvSpPr>
        <p:spPr>
          <a:xfrm>
            <a:off x="4305837" y="6253646"/>
            <a:ext cx="6812924" cy="369332"/>
          </a:xfrm>
          <a:prstGeom prst="rect">
            <a:avLst/>
          </a:prstGeom>
          <a:solidFill>
            <a:schemeClr val="bg1">
              <a:lumMod val="85000"/>
            </a:schemeClr>
          </a:solidFill>
        </p:spPr>
        <p:txBody>
          <a:bodyPr wrap="square">
            <a:spAutoFit/>
          </a:bodyPr>
          <a:lstStyle/>
          <a:p>
            <a:r>
              <a:rPr lang="en-NL" dirty="0">
                <a:hlinkClick r:id="rId4"/>
              </a:rPr>
              <a:t>https://www.anti-vc.com/p/fine-tuning-llms-learnings-from-the</a:t>
            </a:r>
            <a:endParaRPr lang="en-US" dirty="0"/>
          </a:p>
        </p:txBody>
      </p:sp>
    </p:spTree>
    <p:extLst>
      <p:ext uri="{BB962C8B-B14F-4D97-AF65-F5344CB8AC3E}">
        <p14:creationId xmlns:p14="http://schemas.microsoft.com/office/powerpoint/2010/main" val="3067417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3" name="TextBox 2">
            <a:extLst>
              <a:ext uri="{FF2B5EF4-FFF2-40B4-BE49-F238E27FC236}">
                <a16:creationId xmlns:a16="http://schemas.microsoft.com/office/drawing/2014/main" id="{B9521E8F-2CCA-C399-537D-F452BF31ACF3}"/>
              </a:ext>
            </a:extLst>
          </p:cNvPr>
          <p:cNvSpPr txBox="1"/>
          <p:nvPr/>
        </p:nvSpPr>
        <p:spPr>
          <a:xfrm>
            <a:off x="4305837" y="6253646"/>
            <a:ext cx="6812924" cy="369332"/>
          </a:xfrm>
          <a:prstGeom prst="rect">
            <a:avLst/>
          </a:prstGeom>
          <a:solidFill>
            <a:schemeClr val="bg1">
              <a:lumMod val="85000"/>
            </a:schemeClr>
          </a:solidFill>
        </p:spPr>
        <p:txBody>
          <a:bodyPr wrap="square">
            <a:spAutoFit/>
          </a:bodyPr>
          <a:lstStyle/>
          <a:p>
            <a:r>
              <a:rPr lang="en-NL" dirty="0">
                <a:hlinkClick r:id="rId3"/>
              </a:rPr>
              <a:t>https://www.anti-vc.com/p/fine-tuning-llms-learnings-from-the</a:t>
            </a:r>
            <a:endParaRPr lang="en-US" dirty="0"/>
          </a:p>
        </p:txBody>
      </p:sp>
      <p:pic>
        <p:nvPicPr>
          <p:cNvPr id="7170" name="Picture 2">
            <a:extLst>
              <a:ext uri="{FF2B5EF4-FFF2-40B4-BE49-F238E27FC236}">
                <a16:creationId xmlns:a16="http://schemas.microsoft.com/office/drawing/2014/main" id="{B67064A1-EEA3-600C-6C38-5F0D2490C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2484" y="416717"/>
            <a:ext cx="9646277" cy="540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95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041185-C643-C0C6-6F35-1181B3D65162}"/>
              </a:ext>
            </a:extLst>
          </p:cNvPr>
          <p:cNvGraphicFramePr>
            <a:graphicFrameLocks noGrp="1"/>
          </p:cNvGraphicFramePr>
          <p:nvPr>
            <p:extLst>
              <p:ext uri="{D42A27DB-BD31-4B8C-83A1-F6EECF244321}">
                <p14:modId xmlns:p14="http://schemas.microsoft.com/office/powerpoint/2010/main" val="2983109778"/>
              </p:ext>
            </p:extLst>
          </p:nvPr>
        </p:nvGraphicFramePr>
        <p:xfrm>
          <a:off x="4375400" y="1719375"/>
          <a:ext cx="7356762" cy="3756451"/>
        </p:xfrm>
        <a:graphic>
          <a:graphicData uri="http://schemas.openxmlformats.org/drawingml/2006/table">
            <a:tbl>
              <a:tblPr/>
              <a:tblGrid>
                <a:gridCol w="2452254">
                  <a:extLst>
                    <a:ext uri="{9D8B030D-6E8A-4147-A177-3AD203B41FA5}">
                      <a16:colId xmlns:a16="http://schemas.microsoft.com/office/drawing/2014/main" val="1190453666"/>
                    </a:ext>
                  </a:extLst>
                </a:gridCol>
                <a:gridCol w="2452254">
                  <a:extLst>
                    <a:ext uri="{9D8B030D-6E8A-4147-A177-3AD203B41FA5}">
                      <a16:colId xmlns:a16="http://schemas.microsoft.com/office/drawing/2014/main" val="68627434"/>
                    </a:ext>
                  </a:extLst>
                </a:gridCol>
                <a:gridCol w="2452254">
                  <a:extLst>
                    <a:ext uri="{9D8B030D-6E8A-4147-A177-3AD203B41FA5}">
                      <a16:colId xmlns:a16="http://schemas.microsoft.com/office/drawing/2014/main" val="1845358945"/>
                    </a:ext>
                  </a:extLst>
                </a:gridCol>
              </a:tblGrid>
              <a:tr h="291438">
                <a:tc>
                  <a:txBody>
                    <a:bodyPr/>
                    <a:lstStyle/>
                    <a:p>
                      <a:endParaRPr lang="en-NL" sz="140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en-US" sz="1600" b="1" err="1">
                          <a:effectLst/>
                        </a:rPr>
                        <a:t>Menselijk</a:t>
                      </a:r>
                      <a:r>
                        <a:rPr lang="en-US" sz="1600" b="1">
                          <a:effectLst/>
                        </a:rPr>
                        <a:t> </a:t>
                      </a:r>
                      <a:r>
                        <a:rPr lang="en-US" sz="1600" b="1" err="1">
                          <a:effectLst/>
                        </a:rPr>
                        <a:t>Vermogen</a:t>
                      </a:r>
                      <a:endParaRPr lang="en-US" sz="1600" b="1">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en-US" sz="1600" b="1" err="1">
                          <a:effectLst/>
                        </a:rPr>
                        <a:t>Toepassing</a:t>
                      </a:r>
                      <a:endParaRPr lang="en-US" sz="1600" b="1">
                        <a:effectLst/>
                      </a:endParaRP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3211931559"/>
                  </a:ext>
                </a:extLst>
              </a:tr>
              <a:tr h="1150411">
                <a:tc>
                  <a:txBody>
                    <a:bodyPr/>
                    <a:lstStyle/>
                    <a:p>
                      <a:r>
                        <a:rPr lang="nl-NL" sz="1600" b="1" noProof="0">
                          <a:effectLst/>
                        </a:rPr>
                        <a:t>Cognitie</a:t>
                      </a:r>
                    </a:p>
                    <a:p>
                      <a:endParaRPr lang="nl-NL" sz="1600" b="1" noProof="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nl-NL" sz="1400">
                          <a:effectLst/>
                        </a:rPr>
                        <a:t>Verwerken, Begrijpen en Onthouden</a:t>
                      </a:r>
                      <a:br>
                        <a:rPr lang="nl-NL" sz="1400">
                          <a:effectLst/>
                        </a:rPr>
                      </a:br>
                      <a:r>
                        <a:rPr lang="nl-NL" sz="1400">
                          <a:effectLst/>
                        </a:rPr>
                        <a:t>van informatie via het Brein.</a:t>
                      </a:r>
                    </a:p>
                  </a:txBody>
                  <a:tcPr marL="82550" marR="82550" marT="38100" marB="38100" anchor="ctr">
                    <a:lnL>
                      <a:noFill/>
                    </a:lnL>
                    <a:lnR>
                      <a:noFill/>
                    </a:lnR>
                    <a:lnT>
                      <a:noFill/>
                    </a:lnT>
                    <a:lnB>
                      <a:noFill/>
                    </a:lnB>
                    <a:solidFill>
                      <a:schemeClr val="accent1">
                        <a:alpha val="35000"/>
                      </a:schemeClr>
                    </a:solidFill>
                  </a:tcPr>
                </a:tc>
                <a:tc>
                  <a:txBody>
                    <a:bodyPr/>
                    <a:lstStyle/>
                    <a:p>
                      <a:r>
                        <a:rPr lang="nl-NL" sz="1400" dirty="0">
                          <a:effectLst/>
                        </a:rPr>
                        <a:t>Spraak,</a:t>
                      </a:r>
                      <a:br>
                        <a:rPr lang="nl-NL" sz="1400" dirty="0">
                          <a:effectLst/>
                        </a:rPr>
                      </a:br>
                      <a:r>
                        <a:rPr lang="nl-NL" sz="1400" b="1" dirty="0">
                          <a:solidFill>
                            <a:srgbClr val="C00000"/>
                          </a:solidFill>
                          <a:effectLst/>
                        </a:rPr>
                        <a:t>Natuurlijke Taalverwerking</a:t>
                      </a:r>
                      <a:r>
                        <a:rPr lang="nl-NL" sz="1400" dirty="0">
                          <a:effectLst/>
                        </a:rPr>
                        <a:t>,</a:t>
                      </a:r>
                      <a:br>
                        <a:rPr lang="nl-NL" sz="1400" dirty="0">
                          <a:effectLst/>
                        </a:rPr>
                      </a:br>
                      <a:r>
                        <a:rPr lang="nl-NL" sz="1400" dirty="0">
                          <a:effectLst/>
                        </a:rPr>
                        <a:t>Logisch Redeneren,</a:t>
                      </a:r>
                      <a:br>
                        <a:rPr lang="nl-NL" sz="1400" dirty="0">
                          <a:effectLst/>
                        </a:rPr>
                      </a:br>
                      <a:r>
                        <a:rPr lang="nl-NL" sz="1400" dirty="0">
                          <a:effectLst/>
                        </a:rPr>
                        <a:t>Problemen Oplossen,</a:t>
                      </a:r>
                      <a:br>
                        <a:rPr lang="nl-NL" sz="1400" dirty="0">
                          <a:effectLst/>
                        </a:rPr>
                      </a:br>
                      <a:r>
                        <a:rPr lang="nl-NL" sz="1400" dirty="0" err="1">
                          <a:effectLst/>
                        </a:rPr>
                        <a:t>Theory</a:t>
                      </a:r>
                      <a:r>
                        <a:rPr lang="nl-NL" sz="1400" dirty="0">
                          <a:effectLst/>
                        </a:rPr>
                        <a:t> of Mind </a:t>
                      </a:r>
                      <a:r>
                        <a:rPr lang="nl-NL" sz="1400" u="none" strike="noStrike" dirty="0">
                          <a:effectLst/>
                          <a:hlinkClick r:id="rId2"/>
                        </a:rPr>
                        <a:t>[</a:t>
                      </a:r>
                      <a:r>
                        <a:rPr lang="nl-NL" sz="1400" u="none" strike="noStrike" dirty="0" err="1">
                          <a:effectLst/>
                          <a:hlinkClick r:id="rId2"/>
                        </a:rPr>
                        <a:t>ToM</a:t>
                      </a:r>
                      <a:r>
                        <a:rPr lang="nl-NL" sz="1400" u="none" strike="noStrike" dirty="0">
                          <a:effectLst/>
                          <a:hlinkClick r:id="rId2"/>
                        </a:rPr>
                        <a:t>]</a:t>
                      </a:r>
                      <a:r>
                        <a:rPr lang="nl-NL" sz="1400" dirty="0">
                          <a:effectLst/>
                        </a:rPr>
                        <a:t>.</a:t>
                      </a: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320933906"/>
                  </a:ext>
                </a:extLst>
              </a:tr>
              <a:tr h="935668">
                <a:tc>
                  <a:txBody>
                    <a:bodyPr/>
                    <a:lstStyle/>
                    <a:p>
                      <a:r>
                        <a:rPr lang="nl-NL" sz="1600" b="1" noProof="0" dirty="0">
                          <a:effectLst/>
                        </a:rPr>
                        <a:t>Perceptie (multimodaal)</a:t>
                      </a:r>
                    </a:p>
                    <a:p>
                      <a:r>
                        <a:rPr lang="nl-NL" sz="1600" b="1" noProof="0" dirty="0">
                          <a:solidFill>
                            <a:srgbClr val="C00000"/>
                          </a:solidFill>
                          <a:effectLst/>
                        </a:rPr>
                        <a:t>(invoer)</a:t>
                      </a:r>
                    </a:p>
                  </a:txBody>
                  <a:tcPr marL="82550" marR="82550" marT="38100" marB="38100" anchor="ctr">
                    <a:lnL>
                      <a:noFill/>
                    </a:lnL>
                    <a:lnR>
                      <a:noFill/>
                    </a:lnR>
                    <a:lnT>
                      <a:noFill/>
                    </a:lnT>
                    <a:lnB>
                      <a:noFill/>
                    </a:lnB>
                    <a:solidFill>
                      <a:schemeClr val="accent1">
                        <a:alpha val="35000"/>
                      </a:schemeClr>
                    </a:solidFill>
                  </a:tcPr>
                </a:tc>
                <a:tc>
                  <a:txBody>
                    <a:bodyPr/>
                    <a:lstStyle/>
                    <a:p>
                      <a:r>
                        <a:rPr lang="nl-NL" sz="1400" dirty="0">
                          <a:effectLst/>
                        </a:rPr>
                        <a:t>Verzamelen van multimodale</a:t>
                      </a:r>
                      <a:br>
                        <a:rPr lang="nl-NL" sz="1400" dirty="0">
                          <a:effectLst/>
                        </a:rPr>
                      </a:br>
                      <a:r>
                        <a:rPr lang="nl-NL" sz="1400" dirty="0">
                          <a:effectLst/>
                        </a:rPr>
                        <a:t>Ongestructureerde Informatie</a:t>
                      </a:r>
                      <a:br>
                        <a:rPr lang="nl-NL" sz="1400" dirty="0">
                          <a:effectLst/>
                        </a:rPr>
                      </a:br>
                      <a:r>
                        <a:rPr lang="nl-NL" sz="1400" dirty="0">
                          <a:effectLst/>
                        </a:rPr>
                        <a:t>via </a:t>
                      </a:r>
                      <a:r>
                        <a:rPr lang="nl-NL" sz="1400" dirty="0">
                          <a:solidFill>
                            <a:srgbClr val="C00000"/>
                          </a:solidFill>
                          <a:effectLst/>
                        </a:rPr>
                        <a:t>Sensoren:</a:t>
                      </a:r>
                    </a:p>
                    <a:p>
                      <a:r>
                        <a:rPr lang="nl-NL" sz="1400" dirty="0">
                          <a:effectLst/>
                        </a:rPr>
                        <a:t>Ogen, Oren, Neus, Huid, Tong</a:t>
                      </a:r>
                    </a:p>
                    <a:p>
                      <a:endParaRPr lang="nl-NL" sz="1400" dirty="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en-US" sz="1400" err="1">
                          <a:effectLst/>
                        </a:rPr>
                        <a:t>Beeldherkenning</a:t>
                      </a:r>
                      <a:r>
                        <a:rPr lang="en-US" sz="1400">
                          <a:effectLst/>
                        </a:rPr>
                        <a:t>,</a:t>
                      </a:r>
                      <a:br>
                        <a:rPr lang="en-US" sz="1400">
                          <a:effectLst/>
                        </a:rPr>
                      </a:br>
                      <a:r>
                        <a:rPr lang="en-US" sz="1400" err="1">
                          <a:effectLst/>
                        </a:rPr>
                        <a:t>Spraakherkenning</a:t>
                      </a:r>
                      <a:r>
                        <a:rPr lang="en-US" sz="1400">
                          <a:effectLst/>
                        </a:rPr>
                        <a:t>,</a:t>
                      </a:r>
                      <a:br>
                        <a:rPr lang="en-US" sz="1400">
                          <a:effectLst/>
                        </a:rPr>
                      </a:br>
                      <a:r>
                        <a:rPr lang="en-US" sz="1400">
                          <a:effectLst/>
                        </a:rPr>
                        <a:t>Object </a:t>
                      </a:r>
                      <a:r>
                        <a:rPr lang="en-US" sz="1400" err="1">
                          <a:effectLst/>
                        </a:rPr>
                        <a:t>Lokalisatie</a:t>
                      </a:r>
                      <a:r>
                        <a:rPr lang="en-US" sz="1400">
                          <a:effectLst/>
                        </a:rPr>
                        <a:t>.</a:t>
                      </a: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1311001248"/>
                  </a:ext>
                </a:extLst>
              </a:tr>
              <a:tr h="935668">
                <a:tc>
                  <a:txBody>
                    <a:bodyPr/>
                    <a:lstStyle/>
                    <a:p>
                      <a:r>
                        <a:rPr lang="nl-NL" sz="1600" b="1" noProof="0" dirty="0">
                          <a:effectLst/>
                        </a:rPr>
                        <a:t>Motorische vermogens</a:t>
                      </a:r>
                    </a:p>
                    <a:p>
                      <a:r>
                        <a:rPr lang="nl-NL" sz="1600" b="1" noProof="0" dirty="0">
                          <a:solidFill>
                            <a:srgbClr val="C00000"/>
                          </a:solidFill>
                          <a:effectLst/>
                        </a:rPr>
                        <a:t>(uitvoer)</a:t>
                      </a:r>
                    </a:p>
                  </a:txBody>
                  <a:tcPr marL="82550" marR="82550" marT="38100" marB="38100" anchor="ctr">
                    <a:lnL>
                      <a:noFill/>
                    </a:lnL>
                    <a:lnR>
                      <a:noFill/>
                    </a:lnR>
                    <a:lnT>
                      <a:noFill/>
                    </a:lnT>
                    <a:lnB>
                      <a:noFill/>
                    </a:lnB>
                    <a:solidFill>
                      <a:schemeClr val="accent1">
                        <a:alpha val="35000"/>
                      </a:schemeClr>
                    </a:solidFill>
                  </a:tcPr>
                </a:tc>
                <a:tc>
                  <a:txBody>
                    <a:bodyPr/>
                    <a:lstStyle/>
                    <a:p>
                      <a:r>
                        <a:rPr lang="nl-NL" sz="1400">
                          <a:effectLst/>
                        </a:rPr>
                        <a:t>Uitvoeren van fysieke acties via </a:t>
                      </a:r>
                      <a:r>
                        <a:rPr lang="nl-NL" sz="1400">
                          <a:solidFill>
                            <a:srgbClr val="C00000"/>
                          </a:solidFill>
                          <a:effectLst/>
                        </a:rPr>
                        <a:t>Effectoren:</a:t>
                      </a:r>
                      <a:br>
                        <a:rPr lang="nl-NL" sz="1400">
                          <a:effectLst/>
                        </a:rPr>
                      </a:br>
                      <a:r>
                        <a:rPr lang="nl-NL" sz="1400">
                          <a:effectLst/>
                        </a:rPr>
                        <a:t>Armen, Handen, Benen, Voeten, Mond, Lippen</a:t>
                      </a:r>
                    </a:p>
                    <a:p>
                      <a:endParaRPr lang="nl-NL" sz="140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nl-NL" sz="1400" dirty="0">
                          <a:effectLst/>
                        </a:rPr>
                        <a:t>Zelfrijdende auto's,</a:t>
                      </a:r>
                      <a:br>
                        <a:rPr lang="nl-NL" sz="1400" dirty="0">
                          <a:effectLst/>
                        </a:rPr>
                      </a:br>
                      <a:r>
                        <a:rPr lang="nl-NL" sz="1400" dirty="0">
                          <a:effectLst/>
                        </a:rPr>
                        <a:t>Drones,</a:t>
                      </a:r>
                      <a:br>
                        <a:rPr lang="nl-NL" sz="1400" dirty="0">
                          <a:effectLst/>
                        </a:rPr>
                      </a:br>
                      <a:r>
                        <a:rPr lang="nl-NL" sz="1400" dirty="0">
                          <a:effectLst/>
                        </a:rPr>
                        <a:t>Humanoïde Robots,</a:t>
                      </a:r>
                      <a:br>
                        <a:rPr lang="nl-NL" sz="1400" dirty="0">
                          <a:effectLst/>
                        </a:rPr>
                      </a:br>
                      <a:r>
                        <a:rPr lang="nl-NL" sz="1400" u="none" strike="noStrike" dirty="0">
                          <a:effectLst/>
                          <a:hlinkClick r:id="rId3"/>
                        </a:rPr>
                        <a:t>Tekst-naar-spraak synthese</a:t>
                      </a:r>
                      <a:endParaRPr lang="nl-NL" sz="1400" dirty="0">
                        <a:effectLst/>
                      </a:endParaRP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1204900931"/>
                  </a:ext>
                </a:extLst>
              </a:tr>
            </a:tbl>
          </a:graphicData>
        </a:graphic>
      </p:graphicFrame>
      <p:pic>
        <p:nvPicPr>
          <p:cNvPr id="14" name="Picture 2">
            <a:extLst>
              <a:ext uri="{FF2B5EF4-FFF2-40B4-BE49-F238E27FC236}">
                <a16:creationId xmlns:a16="http://schemas.microsoft.com/office/drawing/2014/main" id="{1418A6A2-8828-FF01-704E-52D05BA98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37" y="789769"/>
            <a:ext cx="3482625" cy="42427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27DD60D-5326-3DEC-FEA4-E4813C483577}"/>
              </a:ext>
            </a:extLst>
          </p:cNvPr>
          <p:cNvSpPr txBox="1"/>
          <p:nvPr/>
        </p:nvSpPr>
        <p:spPr>
          <a:xfrm>
            <a:off x="459838" y="420437"/>
            <a:ext cx="4033813" cy="369332"/>
          </a:xfrm>
          <a:prstGeom prst="rect">
            <a:avLst/>
          </a:prstGeom>
          <a:solidFill>
            <a:schemeClr val="bg1">
              <a:lumMod val="95000"/>
            </a:schemeClr>
          </a:solidFill>
        </p:spPr>
        <p:txBody>
          <a:bodyPr wrap="square">
            <a:spAutoFit/>
          </a:bodyPr>
          <a:lstStyle/>
          <a:p>
            <a:pPr algn="l"/>
            <a:r>
              <a:rPr lang="en-US" b="1" i="0">
                <a:effectLst/>
                <a:latin typeface="Noto Sans" panose="020B0502040504020204" pitchFamily="34" charset="0"/>
              </a:rPr>
              <a:t> </a:t>
            </a:r>
            <a:r>
              <a:rPr lang="en-US" sz="1200" b="0" i="0">
                <a:solidFill>
                  <a:srgbClr val="009DE5"/>
                </a:solidFill>
                <a:effectLst/>
                <a:latin typeface="Noto Sans" panose="020B0502040504020204" pitchFamily="34" charset="0"/>
                <a:hlinkClick r:id="rId5"/>
              </a:rPr>
              <a:t>https://doi.org/10.1609/aimag.v37i1.2643</a:t>
            </a:r>
            <a:endParaRPr lang="en-NL" sz="1200"/>
          </a:p>
        </p:txBody>
      </p:sp>
      <p:sp>
        <p:nvSpPr>
          <p:cNvPr id="19" name="TextBox 18">
            <a:extLst>
              <a:ext uri="{FF2B5EF4-FFF2-40B4-BE49-F238E27FC236}">
                <a16:creationId xmlns:a16="http://schemas.microsoft.com/office/drawing/2014/main" id="{CB902144-A65A-A4FC-79DA-CEF6BD04815D}"/>
              </a:ext>
            </a:extLst>
          </p:cNvPr>
          <p:cNvSpPr txBox="1"/>
          <p:nvPr/>
        </p:nvSpPr>
        <p:spPr>
          <a:xfrm>
            <a:off x="4318001" y="5917534"/>
            <a:ext cx="7356761" cy="307777"/>
          </a:xfrm>
          <a:prstGeom prst="rect">
            <a:avLst/>
          </a:prstGeom>
          <a:solidFill>
            <a:schemeClr val="bg1">
              <a:lumMod val="85000"/>
            </a:schemeClr>
          </a:solidFill>
        </p:spPr>
        <p:txBody>
          <a:bodyPr wrap="square">
            <a:spAutoFit/>
          </a:bodyPr>
          <a:lstStyle/>
          <a:p>
            <a:r>
              <a:rPr lang="en-NL" sz="1400" dirty="0">
                <a:hlinkClick r:id="rId6"/>
              </a:rPr>
              <a:t>https://robfvdw.medium.com/the-world-wide-web-ai-safari-b2e4f7f90647</a:t>
            </a:r>
            <a:endParaRPr lang="en-US" sz="1400" dirty="0"/>
          </a:p>
        </p:txBody>
      </p:sp>
      <p:sp>
        <p:nvSpPr>
          <p:cNvPr id="2" name="Rectangle 1">
            <a:extLst>
              <a:ext uri="{FF2B5EF4-FFF2-40B4-BE49-F238E27FC236}">
                <a16:creationId xmlns:a16="http://schemas.microsoft.com/office/drawing/2014/main" id="{19E95717-AC50-660C-5B7E-EC002621FD0F}"/>
              </a:ext>
            </a:extLst>
          </p:cNvPr>
          <p:cNvSpPr/>
          <p:nvPr/>
        </p:nvSpPr>
        <p:spPr>
          <a:xfrm>
            <a:off x="4375399" y="3219346"/>
            <a:ext cx="2414979" cy="112942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Rectangle 3">
            <a:extLst>
              <a:ext uri="{FF2B5EF4-FFF2-40B4-BE49-F238E27FC236}">
                <a16:creationId xmlns:a16="http://schemas.microsoft.com/office/drawing/2014/main" id="{C36C602C-3CF8-0F4E-1006-C02C0B2DAB7A}"/>
              </a:ext>
            </a:extLst>
          </p:cNvPr>
          <p:cNvSpPr/>
          <p:nvPr/>
        </p:nvSpPr>
        <p:spPr>
          <a:xfrm>
            <a:off x="6790380" y="1726595"/>
            <a:ext cx="2445983" cy="1475951"/>
          </a:xfrm>
          <a:prstGeom prst="rect">
            <a:avLst/>
          </a:prstGeom>
          <a:solidFill>
            <a:schemeClr val="accent1">
              <a:alpha val="44000"/>
            </a:schemeClr>
          </a:solidFill>
          <a:ln>
            <a:solidFill>
              <a:schemeClr val="accent1">
                <a:shade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BB60B066-A2BC-D004-DB68-1CABC56C2A91}"/>
              </a:ext>
            </a:extLst>
          </p:cNvPr>
          <p:cNvSpPr/>
          <p:nvPr/>
        </p:nvSpPr>
        <p:spPr>
          <a:xfrm>
            <a:off x="6790379" y="4348766"/>
            <a:ext cx="2445983" cy="112706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92A26713-468C-6055-6267-799075E9AE1B}"/>
              </a:ext>
            </a:extLst>
          </p:cNvPr>
          <p:cNvSpPr/>
          <p:nvPr/>
        </p:nvSpPr>
        <p:spPr>
          <a:xfrm>
            <a:off x="9236362" y="3192966"/>
            <a:ext cx="2495800" cy="114622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50" name="Picture 2">
            <a:hlinkClick r:id="rId6"/>
            <a:extLst>
              <a:ext uri="{FF2B5EF4-FFF2-40B4-BE49-F238E27FC236}">
                <a16:creationId xmlns:a16="http://schemas.microsoft.com/office/drawing/2014/main" id="{ADE34FE5-5896-56C3-D099-F698A15B38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3916" y="4524384"/>
            <a:ext cx="1755015" cy="1755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0110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8194" name="Picture 2" descr="Custom models use training data to turn a baseline model into a fine-tuned model.">
            <a:extLst>
              <a:ext uri="{FF2B5EF4-FFF2-40B4-BE49-F238E27FC236}">
                <a16:creationId xmlns:a16="http://schemas.microsoft.com/office/drawing/2014/main" id="{87097A7A-C111-E340-9BD0-8FF5E354F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602" y="3429000"/>
            <a:ext cx="6906922" cy="25217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C83091-6954-F025-99E7-FEC4441534CD}"/>
              </a:ext>
            </a:extLst>
          </p:cNvPr>
          <p:cNvSpPr txBox="1"/>
          <p:nvPr/>
        </p:nvSpPr>
        <p:spPr>
          <a:xfrm>
            <a:off x="1747614" y="439702"/>
            <a:ext cx="8855991" cy="1477328"/>
          </a:xfrm>
          <a:prstGeom prst="rect">
            <a:avLst/>
          </a:prstGeom>
          <a:noFill/>
        </p:spPr>
        <p:txBody>
          <a:bodyPr wrap="square">
            <a:spAutoFit/>
          </a:bodyPr>
          <a:lstStyle/>
          <a:p>
            <a:r>
              <a:rPr lang="en-GB" dirty="0"/>
              <a:t>When to Train a Custom Model</a:t>
            </a:r>
          </a:p>
          <a:p>
            <a:r>
              <a:rPr lang="en-GB" dirty="0"/>
              <a:t>Training large language models is recommended when you want to teach the model a new task, or when you want to utilize specific domain knowledge, such as the different gaits of a horse or your company's unique knowledge base (common knowledge, like the </a:t>
            </a:r>
            <a:r>
              <a:rPr lang="en-GB" dirty="0" err="1"/>
              <a:t>color</a:t>
            </a:r>
            <a:r>
              <a:rPr lang="en-GB" dirty="0"/>
              <a:t> of the sky, requires no such training.)</a:t>
            </a:r>
            <a:endParaRPr lang="en-NL" dirty="0"/>
          </a:p>
        </p:txBody>
      </p:sp>
      <p:pic>
        <p:nvPicPr>
          <p:cNvPr id="8196" name="Picture 4" descr="Creates a custom model that adapts to the training data.">
            <a:extLst>
              <a:ext uri="{FF2B5EF4-FFF2-40B4-BE49-F238E27FC236}">
                <a16:creationId xmlns:a16="http://schemas.microsoft.com/office/drawing/2014/main" id="{ED7C2699-A46A-1379-6991-D16AC559A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856" y="1730702"/>
            <a:ext cx="5379824" cy="25603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920B64-ADF4-3F2F-451A-6B8723C8DD75}"/>
              </a:ext>
            </a:extLst>
          </p:cNvPr>
          <p:cNvSpPr txBox="1"/>
          <p:nvPr/>
        </p:nvSpPr>
        <p:spPr>
          <a:xfrm>
            <a:off x="6607243" y="6292334"/>
            <a:ext cx="6096762" cy="369332"/>
          </a:xfrm>
          <a:prstGeom prst="rect">
            <a:avLst/>
          </a:prstGeom>
          <a:noFill/>
        </p:spPr>
        <p:txBody>
          <a:bodyPr wrap="square">
            <a:spAutoFit/>
          </a:bodyPr>
          <a:lstStyle/>
          <a:p>
            <a:r>
              <a:rPr lang="en-NL" dirty="0">
                <a:hlinkClick r:id="rId5"/>
              </a:rPr>
              <a:t>https://docs.cohere.com/docs/training-custom-models</a:t>
            </a:r>
            <a:endParaRPr lang="en-US" dirty="0"/>
          </a:p>
        </p:txBody>
      </p:sp>
    </p:spTree>
    <p:extLst>
      <p:ext uri="{BB962C8B-B14F-4D97-AF65-F5344CB8AC3E}">
        <p14:creationId xmlns:p14="http://schemas.microsoft.com/office/powerpoint/2010/main" val="4168933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8" name="TextBox 7">
            <a:extLst>
              <a:ext uri="{FF2B5EF4-FFF2-40B4-BE49-F238E27FC236}">
                <a16:creationId xmlns:a16="http://schemas.microsoft.com/office/drawing/2014/main" id="{C8CF1F21-BBF7-1B5A-2B6A-C32BC0287BE7}"/>
              </a:ext>
            </a:extLst>
          </p:cNvPr>
          <p:cNvSpPr txBox="1"/>
          <p:nvPr/>
        </p:nvSpPr>
        <p:spPr>
          <a:xfrm>
            <a:off x="8879290" y="4870188"/>
            <a:ext cx="3068011" cy="1754326"/>
          </a:xfrm>
          <a:prstGeom prst="rect">
            <a:avLst/>
          </a:prstGeom>
          <a:solidFill>
            <a:schemeClr val="bg1">
              <a:lumMod val="95000"/>
            </a:schemeClr>
          </a:solidFill>
        </p:spPr>
        <p:txBody>
          <a:bodyPr wrap="square">
            <a:spAutoFit/>
          </a:bodyPr>
          <a:lstStyle/>
          <a:p>
            <a:r>
              <a:rPr lang="en-NL" dirty="0">
                <a:hlinkClick r:id="rId3"/>
              </a:rPr>
              <a:t>https://txt.cohere.com/tfew-finetuning/#:~:text=At%20Cohere%2C%20we%20implement%20the,training%20time%20and%20computational%20resources</a:t>
            </a:r>
            <a:r>
              <a:rPr lang="en-NL" dirty="0"/>
              <a:t>.</a:t>
            </a:r>
            <a:endParaRPr lang="en-US" dirty="0"/>
          </a:p>
        </p:txBody>
      </p:sp>
      <p:pic>
        <p:nvPicPr>
          <p:cNvPr id="10242" name="Picture 2" descr="T-Few finetuning adds 1D vectors that are multiplied with the K, V, and feed-forward weights during inference. (Source: Liu et. al, 2022)">
            <a:extLst>
              <a:ext uri="{FF2B5EF4-FFF2-40B4-BE49-F238E27FC236}">
                <a16:creationId xmlns:a16="http://schemas.microsoft.com/office/drawing/2014/main" id="{6955FEC2-36E9-89BD-6405-7920EC3D7E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6" t="8326" r="13556" b="10109"/>
          <a:stretch/>
        </p:blipFill>
        <p:spPr bwMode="auto">
          <a:xfrm>
            <a:off x="2064740" y="2176529"/>
            <a:ext cx="5701220" cy="3601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68185A-E37C-7980-75CD-CFF003876C4D}"/>
              </a:ext>
            </a:extLst>
          </p:cNvPr>
          <p:cNvSpPr txBox="1"/>
          <p:nvPr/>
        </p:nvSpPr>
        <p:spPr>
          <a:xfrm>
            <a:off x="1983174" y="5747351"/>
            <a:ext cx="6096000" cy="923330"/>
          </a:xfrm>
          <a:prstGeom prst="rect">
            <a:avLst/>
          </a:prstGeom>
          <a:noFill/>
        </p:spPr>
        <p:txBody>
          <a:bodyPr wrap="square">
            <a:spAutoFit/>
          </a:bodyPr>
          <a:lstStyle/>
          <a:p>
            <a:r>
              <a:rPr lang="en-GB" b="0" i="0" dirty="0">
                <a:effectLst/>
                <a:latin typeface="CohereText"/>
              </a:rPr>
              <a:t>T-Few finetuning adds 1D vectors that are multiplied with the K, V, and feed-forward weights during inference. (Source: </a:t>
            </a:r>
            <a:r>
              <a:rPr lang="en-GB" b="0" i="0" u="sng" dirty="0">
                <a:effectLst/>
                <a:latin typeface="CohereText"/>
                <a:hlinkClick r:id="rId5"/>
              </a:rPr>
              <a:t>Liu et. al, 2022</a:t>
            </a:r>
            <a:r>
              <a:rPr lang="en-GB" b="0" i="0" dirty="0">
                <a:effectLst/>
                <a:latin typeface="CohereText"/>
              </a:rPr>
              <a:t>)</a:t>
            </a:r>
            <a:endParaRPr lang="en-NL" dirty="0"/>
          </a:p>
        </p:txBody>
      </p:sp>
      <p:pic>
        <p:nvPicPr>
          <p:cNvPr id="7" name="Picture 6">
            <a:extLst>
              <a:ext uri="{FF2B5EF4-FFF2-40B4-BE49-F238E27FC236}">
                <a16:creationId xmlns:a16="http://schemas.microsoft.com/office/drawing/2014/main" id="{61F11CE3-86A7-DDAC-F12B-A67E339BAA51}"/>
              </a:ext>
            </a:extLst>
          </p:cNvPr>
          <p:cNvPicPr>
            <a:picLocks noChangeAspect="1"/>
          </p:cNvPicPr>
          <p:nvPr/>
        </p:nvPicPr>
        <p:blipFill rotWithShape="1">
          <a:blip r:embed="rId6"/>
          <a:srcRect b="8761"/>
          <a:stretch/>
        </p:blipFill>
        <p:spPr>
          <a:xfrm>
            <a:off x="1751526" y="171163"/>
            <a:ext cx="7401394" cy="2196084"/>
          </a:xfrm>
          <a:prstGeom prst="rect">
            <a:avLst/>
          </a:prstGeom>
        </p:spPr>
      </p:pic>
    </p:spTree>
    <p:extLst>
      <p:ext uri="{BB962C8B-B14F-4D97-AF65-F5344CB8AC3E}">
        <p14:creationId xmlns:p14="http://schemas.microsoft.com/office/powerpoint/2010/main" val="31873943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4">
            <a:extLst>
              <a:ext uri="{FF2B5EF4-FFF2-40B4-BE49-F238E27FC236}">
                <a16:creationId xmlns:a16="http://schemas.microsoft.com/office/drawing/2014/main" id="{83F0541A-5027-ACE5-71D1-27D997AB8F00}"/>
              </a:ext>
            </a:extLst>
          </p:cNvPr>
          <p:cNvGrpSpPr/>
          <p:nvPr/>
        </p:nvGrpSpPr>
        <p:grpSpPr>
          <a:xfrm>
            <a:off x="540392" y="93454"/>
            <a:ext cx="11003371" cy="1122614"/>
            <a:chOff x="1081619" y="5621982"/>
            <a:chExt cx="10841990" cy="3277235"/>
          </a:xfrm>
        </p:grpSpPr>
        <p:sp>
          <p:nvSpPr>
            <p:cNvPr id="7" name="object 5">
              <a:extLst>
                <a:ext uri="{FF2B5EF4-FFF2-40B4-BE49-F238E27FC236}">
                  <a16:creationId xmlns:a16="http://schemas.microsoft.com/office/drawing/2014/main" id="{6D69A409-787B-3A9D-CEF5-403B714BC12D}"/>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EF8811A7-7BBD-757B-3930-FB7DCED844D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46" y="5769180"/>
            <a:ext cx="939781" cy="939781"/>
          </a:xfrm>
          <a:prstGeom prst="rect">
            <a:avLst/>
          </a:prstGeom>
        </p:spPr>
      </p:pic>
      <p:pic>
        <p:nvPicPr>
          <p:cNvPr id="11266" name="Picture 2">
            <a:extLst>
              <a:ext uri="{FF2B5EF4-FFF2-40B4-BE49-F238E27FC236}">
                <a16:creationId xmlns:a16="http://schemas.microsoft.com/office/drawing/2014/main" id="{839DDA79-7197-29FE-7F2A-B534423F0E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47"/>
          <a:stretch/>
        </p:blipFill>
        <p:spPr bwMode="auto">
          <a:xfrm>
            <a:off x="3721772" y="1436112"/>
            <a:ext cx="7920505" cy="49336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B5A629-5E3A-D3E3-F97A-4917C2BF9E1B}"/>
              </a:ext>
            </a:extLst>
          </p:cNvPr>
          <p:cNvSpPr txBox="1"/>
          <p:nvPr/>
        </p:nvSpPr>
        <p:spPr>
          <a:xfrm>
            <a:off x="4065658" y="5227752"/>
            <a:ext cx="3133634" cy="923330"/>
          </a:xfrm>
          <a:prstGeom prst="rect">
            <a:avLst/>
          </a:prstGeom>
          <a:solidFill>
            <a:schemeClr val="bg1">
              <a:lumMod val="95000"/>
            </a:schemeClr>
          </a:solidFill>
        </p:spPr>
        <p:txBody>
          <a:bodyPr wrap="square">
            <a:spAutoFit/>
          </a:bodyPr>
          <a:lstStyle/>
          <a:p>
            <a:r>
              <a:rPr lang="en-NL" dirty="0">
                <a:hlinkClick r:id="rId4"/>
              </a:rPr>
              <a:t>https://tinyml.substack.com/p/your-go-to-guide-to-master-prompt</a:t>
            </a:r>
            <a:endParaRPr lang="en-US" dirty="0"/>
          </a:p>
        </p:txBody>
      </p:sp>
      <p:sp>
        <p:nvSpPr>
          <p:cNvPr id="5" name="object 8">
            <a:extLst>
              <a:ext uri="{FF2B5EF4-FFF2-40B4-BE49-F238E27FC236}">
                <a16:creationId xmlns:a16="http://schemas.microsoft.com/office/drawing/2014/main" id="{81AD725B-BE1D-4112-1FAA-302181D6AEB4}"/>
              </a:ext>
            </a:extLst>
          </p:cNvPr>
          <p:cNvSpPr txBox="1"/>
          <p:nvPr/>
        </p:nvSpPr>
        <p:spPr>
          <a:xfrm>
            <a:off x="648237" y="313498"/>
            <a:ext cx="1081828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Engineering </a:t>
            </a:r>
            <a:r>
              <a:rPr lang="nl-NL" sz="4219" b="1" dirty="0" err="1">
                <a:latin typeface="Courier New"/>
                <a:cs typeface="Courier New"/>
              </a:rPr>
              <a:t>vs</a:t>
            </a:r>
            <a:r>
              <a:rPr lang="nl-NL" sz="4219" b="1" dirty="0">
                <a:latin typeface="Courier New"/>
                <a:cs typeface="Courier New"/>
              </a:rPr>
              <a:t> Fine-</a:t>
            </a:r>
            <a:r>
              <a:rPr lang="nl-NL" sz="4219" b="1" dirty="0" err="1">
                <a:latin typeface="Courier New"/>
                <a:cs typeface="Courier New"/>
              </a:rPr>
              <a:t>tuning</a:t>
            </a:r>
            <a:endParaRPr lang="nl-NL" sz="4219" b="1" dirty="0">
              <a:latin typeface="Courier New"/>
              <a:cs typeface="Courier New"/>
            </a:endParaRPr>
          </a:p>
        </p:txBody>
      </p:sp>
    </p:spTree>
    <p:extLst>
      <p:ext uri="{BB962C8B-B14F-4D97-AF65-F5344CB8AC3E}">
        <p14:creationId xmlns:p14="http://schemas.microsoft.com/office/powerpoint/2010/main" val="3577447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4">
            <a:extLst>
              <a:ext uri="{FF2B5EF4-FFF2-40B4-BE49-F238E27FC236}">
                <a16:creationId xmlns:a16="http://schemas.microsoft.com/office/drawing/2014/main" id="{83F0541A-5027-ACE5-71D1-27D997AB8F00}"/>
              </a:ext>
            </a:extLst>
          </p:cNvPr>
          <p:cNvGrpSpPr/>
          <p:nvPr/>
        </p:nvGrpSpPr>
        <p:grpSpPr>
          <a:xfrm>
            <a:off x="540392" y="93454"/>
            <a:ext cx="11003371" cy="1122614"/>
            <a:chOff x="1081619" y="5621982"/>
            <a:chExt cx="10841990" cy="3277235"/>
          </a:xfrm>
        </p:grpSpPr>
        <p:sp>
          <p:nvSpPr>
            <p:cNvPr id="7" name="object 5">
              <a:extLst>
                <a:ext uri="{FF2B5EF4-FFF2-40B4-BE49-F238E27FC236}">
                  <a16:creationId xmlns:a16="http://schemas.microsoft.com/office/drawing/2014/main" id="{6D69A409-787B-3A9D-CEF5-403B714BC12D}"/>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EF8811A7-7BBD-757B-3930-FB7DCED844D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46" y="5769180"/>
            <a:ext cx="939781" cy="939781"/>
          </a:xfrm>
          <a:prstGeom prst="rect">
            <a:avLst/>
          </a:prstGeom>
        </p:spPr>
      </p:pic>
      <p:sp>
        <p:nvSpPr>
          <p:cNvPr id="5" name="object 8">
            <a:extLst>
              <a:ext uri="{FF2B5EF4-FFF2-40B4-BE49-F238E27FC236}">
                <a16:creationId xmlns:a16="http://schemas.microsoft.com/office/drawing/2014/main" id="{81AD725B-BE1D-4112-1FAA-302181D6AEB4}"/>
              </a:ext>
            </a:extLst>
          </p:cNvPr>
          <p:cNvSpPr txBox="1"/>
          <p:nvPr/>
        </p:nvSpPr>
        <p:spPr>
          <a:xfrm>
            <a:off x="648237" y="313498"/>
            <a:ext cx="1081828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Engineering </a:t>
            </a:r>
            <a:r>
              <a:rPr lang="nl-NL" sz="4219" b="1" dirty="0" err="1">
                <a:latin typeface="Courier New"/>
                <a:cs typeface="Courier New"/>
              </a:rPr>
              <a:t>vs</a:t>
            </a:r>
            <a:r>
              <a:rPr lang="nl-NL" sz="4219" b="1" dirty="0">
                <a:latin typeface="Courier New"/>
                <a:cs typeface="Courier New"/>
              </a:rPr>
              <a:t> Fine-</a:t>
            </a:r>
            <a:r>
              <a:rPr lang="nl-NL" sz="4219" b="1" dirty="0" err="1">
                <a:latin typeface="Courier New"/>
                <a:cs typeface="Courier New"/>
              </a:rPr>
              <a:t>tuning</a:t>
            </a:r>
            <a:endParaRPr lang="nl-NL" sz="4219" b="1" dirty="0">
              <a:latin typeface="Courier New"/>
              <a:cs typeface="Courier New"/>
            </a:endParaRPr>
          </a:p>
        </p:txBody>
      </p:sp>
      <p:sp>
        <p:nvSpPr>
          <p:cNvPr id="10" name="TextBox 9">
            <a:extLst>
              <a:ext uri="{FF2B5EF4-FFF2-40B4-BE49-F238E27FC236}">
                <a16:creationId xmlns:a16="http://schemas.microsoft.com/office/drawing/2014/main" id="{7DAAF303-EE12-2EFA-1467-2C68F800C66D}"/>
              </a:ext>
            </a:extLst>
          </p:cNvPr>
          <p:cNvSpPr txBox="1"/>
          <p:nvPr/>
        </p:nvSpPr>
        <p:spPr>
          <a:xfrm>
            <a:off x="2880835" y="6175170"/>
            <a:ext cx="8585691" cy="369332"/>
          </a:xfrm>
          <a:prstGeom prst="rect">
            <a:avLst/>
          </a:prstGeom>
          <a:solidFill>
            <a:schemeClr val="bg1">
              <a:lumMod val="85000"/>
            </a:schemeClr>
          </a:solidFill>
        </p:spPr>
        <p:txBody>
          <a:bodyPr wrap="square">
            <a:spAutoFit/>
          </a:bodyPr>
          <a:lstStyle/>
          <a:p>
            <a:r>
              <a:rPr lang="en-NL" dirty="0">
                <a:hlinkClick r:id="rId3"/>
              </a:rPr>
              <a:t>https://pragmaticdlt.com/insights/ai-consulting/fine-tuning-vs-prompt-engineering/</a:t>
            </a:r>
            <a:endParaRPr lang="en-US" dirty="0"/>
          </a:p>
        </p:txBody>
      </p:sp>
      <p:pic>
        <p:nvPicPr>
          <p:cNvPr id="11268" name="Picture 4" descr="Prompt Engineering the AI model">
            <a:extLst>
              <a:ext uri="{FF2B5EF4-FFF2-40B4-BE49-F238E27FC236}">
                <a16:creationId xmlns:a16="http://schemas.microsoft.com/office/drawing/2014/main" id="{A06FA110-C377-C7E3-F6E3-6F5817FCA5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1" t="7725" r="2508" b="10920"/>
          <a:stretch/>
        </p:blipFill>
        <p:spPr bwMode="auto">
          <a:xfrm>
            <a:off x="6121794" y="2871988"/>
            <a:ext cx="5344732" cy="2584361"/>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Dataset for Fine-tuning the AI model">
            <a:extLst>
              <a:ext uri="{FF2B5EF4-FFF2-40B4-BE49-F238E27FC236}">
                <a16:creationId xmlns:a16="http://schemas.microsoft.com/office/drawing/2014/main" id="{4D4D87DF-259D-8980-3E58-769E8F37C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911" y="1642909"/>
            <a:ext cx="4861454" cy="3023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469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93533" y="1703637"/>
            <a:ext cx="5707073" cy="2053167"/>
          </a:xfrm>
          <a:prstGeom prst="rect">
            <a:avLst/>
          </a:prstGeom>
        </p:spPr>
        <p:txBody>
          <a:bodyPr vert="horz" wrap="square" lIns="0" tIns="8930" rIns="0" bIns="0" rtlCol="0">
            <a:spAutoFit/>
          </a:bodyPr>
          <a:lstStyle/>
          <a:p>
            <a:pPr marL="8929">
              <a:spcBef>
                <a:spcPts val="70"/>
              </a:spcBef>
            </a:pPr>
            <a:endParaRPr lang="nl-NL" sz="2400" i="1" spc="39" dirty="0">
              <a:solidFill>
                <a:srgbClr val="002060"/>
              </a:solidFill>
              <a:latin typeface="Arial"/>
              <a:cs typeface="Arial"/>
            </a:endParaRPr>
          </a:p>
          <a:p>
            <a:pPr marL="8929">
              <a:spcBef>
                <a:spcPts val="70"/>
              </a:spcBef>
            </a:pPr>
            <a:r>
              <a:rPr lang="nl-NL" sz="5400" i="1" spc="39" dirty="0">
                <a:solidFill>
                  <a:srgbClr val="002060"/>
                </a:solidFill>
                <a:latin typeface="Arial"/>
                <a:cs typeface="Arial"/>
              </a:rPr>
              <a:t>“Online Courses &amp; Open Badges”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500261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1026" name="Picture 2">
            <a:extLst>
              <a:ext uri="{FF2B5EF4-FFF2-40B4-BE49-F238E27FC236}">
                <a16:creationId xmlns:a16="http://schemas.microsoft.com/office/drawing/2014/main" id="{278C21E8-3F18-5C76-89A0-B9581593F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71" y="1881791"/>
            <a:ext cx="4301423" cy="24154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5E778A-A527-CD7B-7383-FE4B0C6316C8}"/>
              </a:ext>
            </a:extLst>
          </p:cNvPr>
          <p:cNvSpPr txBox="1"/>
          <p:nvPr/>
        </p:nvSpPr>
        <p:spPr>
          <a:xfrm>
            <a:off x="601471" y="4584810"/>
            <a:ext cx="3043707" cy="646331"/>
          </a:xfrm>
          <a:prstGeom prst="rect">
            <a:avLst/>
          </a:prstGeom>
          <a:noFill/>
        </p:spPr>
        <p:txBody>
          <a:bodyPr wrap="square">
            <a:spAutoFit/>
          </a:bodyPr>
          <a:lstStyle/>
          <a:p>
            <a:r>
              <a:rPr lang="en-NL" dirty="0">
                <a:hlinkClick r:id="rId4"/>
              </a:rPr>
              <a:t>https://www.cloudskillsboost.google/course_templates/556</a:t>
            </a:r>
            <a:endParaRPr lang="en-US" dirty="0"/>
          </a:p>
        </p:txBody>
      </p:sp>
      <p:pic>
        <p:nvPicPr>
          <p:cNvPr id="1028" name="Picture 4" descr="Intro to Generative AI – 10 Free Courses by Google">
            <a:extLst>
              <a:ext uri="{FF2B5EF4-FFF2-40B4-BE49-F238E27FC236}">
                <a16:creationId xmlns:a16="http://schemas.microsoft.com/office/drawing/2014/main" id="{58896DBD-A85E-A710-BBEA-C6A90EF86B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214" t="11518"/>
          <a:stretch/>
        </p:blipFill>
        <p:spPr bwMode="auto">
          <a:xfrm>
            <a:off x="5151886" y="369194"/>
            <a:ext cx="5284295" cy="43991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22EC57-7BFB-BCF4-A304-5FFF348B54A0}"/>
              </a:ext>
            </a:extLst>
          </p:cNvPr>
          <p:cNvSpPr txBox="1"/>
          <p:nvPr/>
        </p:nvSpPr>
        <p:spPr>
          <a:xfrm>
            <a:off x="5095740" y="4944294"/>
            <a:ext cx="6096000" cy="646331"/>
          </a:xfrm>
          <a:prstGeom prst="rect">
            <a:avLst/>
          </a:prstGeom>
          <a:noFill/>
        </p:spPr>
        <p:txBody>
          <a:bodyPr wrap="square">
            <a:spAutoFit/>
          </a:bodyPr>
          <a:lstStyle/>
          <a:p>
            <a:r>
              <a:rPr lang="en-NL" dirty="0">
                <a:hlinkClick r:id="rId6"/>
              </a:rPr>
              <a:t>https://www.freecodecamp.org/news/intro-to-generative-ai-10-free-courses-by-google/</a:t>
            </a:r>
            <a:endParaRPr lang="en-US" dirty="0"/>
          </a:p>
        </p:txBody>
      </p:sp>
      <p:sp>
        <p:nvSpPr>
          <p:cNvPr id="9" name="TextBox 8">
            <a:extLst>
              <a:ext uri="{FF2B5EF4-FFF2-40B4-BE49-F238E27FC236}">
                <a16:creationId xmlns:a16="http://schemas.microsoft.com/office/drawing/2014/main" id="{5FB98BF9-FB7F-5B21-902E-87370119687B}"/>
              </a:ext>
            </a:extLst>
          </p:cNvPr>
          <p:cNvSpPr txBox="1"/>
          <p:nvPr/>
        </p:nvSpPr>
        <p:spPr>
          <a:xfrm>
            <a:off x="5095740" y="5748031"/>
            <a:ext cx="6096000" cy="646331"/>
          </a:xfrm>
          <a:prstGeom prst="rect">
            <a:avLst/>
          </a:prstGeom>
          <a:noFill/>
        </p:spPr>
        <p:txBody>
          <a:bodyPr wrap="square">
            <a:spAutoFit/>
          </a:bodyPr>
          <a:lstStyle/>
          <a:p>
            <a:r>
              <a:rPr lang="en-NL" dirty="0">
                <a:hlinkClick r:id="rId7"/>
              </a:rPr>
              <a:t>https://docs.google.com/spreadsheets/d/1lHvmTj7SEZU_6vMg7E8yDpBctYdlEYNxc5fJtZzlwCc/edit#gid=0</a:t>
            </a:r>
            <a:endParaRPr lang="en-US" dirty="0"/>
          </a:p>
        </p:txBody>
      </p:sp>
    </p:spTree>
    <p:extLst>
      <p:ext uri="{BB962C8B-B14F-4D97-AF65-F5344CB8AC3E}">
        <p14:creationId xmlns:p14="http://schemas.microsoft.com/office/powerpoint/2010/main" val="1720877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3" name="AutoShape 4" descr="No alt text provided for this image">
            <a:extLst>
              <a:ext uri="{FF2B5EF4-FFF2-40B4-BE49-F238E27FC236}">
                <a16:creationId xmlns:a16="http://schemas.microsoft.com/office/drawing/2014/main" id="{6F7D65D7-C7D9-A289-55CE-1476D559E6A5}"/>
              </a:ext>
            </a:extLst>
          </p:cNvPr>
          <p:cNvSpPr>
            <a:spLocks noChangeAspect="1" noChangeArrowheads="1"/>
          </p:cNvSpPr>
          <p:nvPr/>
        </p:nvSpPr>
        <p:spPr bwMode="auto">
          <a:xfrm>
            <a:off x="92075" y="14927263"/>
            <a:ext cx="57150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053" name="Picture 5" descr="badge">
            <a:extLst>
              <a:ext uri="{FF2B5EF4-FFF2-40B4-BE49-F238E27FC236}">
                <a16:creationId xmlns:a16="http://schemas.microsoft.com/office/drawing/2014/main" id="{4A8029FE-431E-C75F-5A92-EC7DD003E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0337463"/>
            <a:ext cx="45910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o alt text provided for this image">
            <a:extLst>
              <a:ext uri="{FF2B5EF4-FFF2-40B4-BE49-F238E27FC236}">
                <a16:creationId xmlns:a16="http://schemas.microsoft.com/office/drawing/2014/main" id="{72B1A534-0800-532F-EBA0-26A9A519E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27546300"/>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image-233">
            <a:extLst>
              <a:ext uri="{FF2B5EF4-FFF2-40B4-BE49-F238E27FC236}">
                <a16:creationId xmlns:a16="http://schemas.microsoft.com/office/drawing/2014/main" id="{A1313448-71D2-6BF9-0308-BECE6053C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 y="31448375"/>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3F06A2-23D8-996D-E9B1-04A4C88FCAED}"/>
              </a:ext>
            </a:extLst>
          </p:cNvPr>
          <p:cNvSpPr txBox="1"/>
          <p:nvPr/>
        </p:nvSpPr>
        <p:spPr>
          <a:xfrm>
            <a:off x="1558343" y="1374737"/>
            <a:ext cx="10139967" cy="4832092"/>
          </a:xfrm>
          <a:prstGeom prst="rect">
            <a:avLst/>
          </a:prstGeom>
          <a:noFill/>
        </p:spPr>
        <p:txBody>
          <a:bodyPr wrap="square">
            <a:spAutoFit/>
          </a:bodyPr>
          <a:lstStyle/>
          <a:p>
            <a:pPr algn="l" fontAlgn="base">
              <a:buFont typeface="+mj-lt"/>
              <a:buAutoNum type="arabicPeriod"/>
            </a:pPr>
            <a:r>
              <a:rPr lang="en-GB" sz="1400" b="0" i="0" u="sng" dirty="0">
                <a:solidFill>
                  <a:srgbClr val="0A0A23"/>
                </a:solidFill>
                <a:effectLst/>
                <a:latin typeface="inherit"/>
                <a:hlinkClick r:id="rId6"/>
              </a:rPr>
              <a:t>Introduction to Generative AI</a:t>
            </a:r>
            <a:r>
              <a:rPr lang="en-GB" sz="1400" b="0" i="0" dirty="0">
                <a:solidFill>
                  <a:srgbClr val="0A0A23"/>
                </a:solidFill>
                <a:effectLst/>
                <a:latin typeface="inherit"/>
              </a:rPr>
              <a:t> – designed to be an overview of what generative AI is and how it differs from machine learning methods.</a:t>
            </a:r>
          </a:p>
          <a:p>
            <a:pPr algn="l" fontAlgn="base">
              <a:buFont typeface="+mj-lt"/>
              <a:buAutoNum type="arabicPeriod"/>
            </a:pPr>
            <a:endParaRPr lang="en-GB" sz="1400" b="0" i="0" dirty="0">
              <a:solidFill>
                <a:srgbClr val="0A0A23"/>
              </a:solidFill>
              <a:effectLst/>
              <a:latin typeface="inherit"/>
            </a:endParaRPr>
          </a:p>
          <a:p>
            <a:pPr algn="l" fontAlgn="base">
              <a:buFont typeface="+mj-lt"/>
              <a:buAutoNum type="arabicPeriod"/>
            </a:pPr>
            <a:r>
              <a:rPr lang="en-GB" sz="1400" b="0" i="0" u="sng" dirty="0">
                <a:solidFill>
                  <a:srgbClr val="0A0A23"/>
                </a:solidFill>
                <a:effectLst/>
                <a:latin typeface="inherit"/>
                <a:hlinkClick r:id="rId7"/>
              </a:rPr>
              <a:t>Introduction to Large Language Models</a:t>
            </a:r>
            <a:r>
              <a:rPr lang="en-GB" sz="1400" b="0" i="0" dirty="0">
                <a:solidFill>
                  <a:srgbClr val="0A0A23"/>
                </a:solidFill>
                <a:effectLst/>
                <a:latin typeface="inherit"/>
              </a:rPr>
              <a:t> – explores what large language models are, where they are used, and how to use prompt tuning. (If you haven't noticed, prompt writing is being touted as a skill of the future right now.)</a:t>
            </a:r>
          </a:p>
          <a:p>
            <a:pPr algn="l" fontAlgn="base">
              <a:buFont typeface="+mj-lt"/>
              <a:buAutoNum type="arabicPeriod"/>
            </a:pPr>
            <a:r>
              <a:rPr lang="en-GB" sz="1400" b="0" i="0" u="sng" dirty="0">
                <a:solidFill>
                  <a:srgbClr val="0A0A23"/>
                </a:solidFill>
                <a:effectLst/>
                <a:latin typeface="inherit"/>
                <a:hlinkClick r:id="rId8"/>
              </a:rPr>
              <a:t>Introduction to Responsible AI</a:t>
            </a:r>
            <a:r>
              <a:rPr lang="en-GB" sz="1400" b="0" i="0" dirty="0">
                <a:solidFill>
                  <a:srgbClr val="0A0A23"/>
                </a:solidFill>
                <a:effectLst/>
                <a:latin typeface="inherit"/>
              </a:rPr>
              <a:t> – an ethical course on what responsible AI is, how it's implemented in Google products, and why it's important. This course introduces Google's 7 AI Principles. I didn't know this was a thing, but there's a </a:t>
            </a:r>
            <a:r>
              <a:rPr lang="en-GB" sz="1400" b="0" i="0" u="sng" dirty="0">
                <a:solidFill>
                  <a:srgbClr val="0A0A23"/>
                </a:solidFill>
                <a:effectLst/>
                <a:latin typeface="inherit"/>
                <a:hlinkClick r:id="rId9"/>
              </a:rPr>
              <a:t>whole page</a:t>
            </a:r>
            <a:r>
              <a:rPr lang="en-GB" sz="1400" b="0" i="0" dirty="0">
                <a:solidFill>
                  <a:srgbClr val="0A0A23"/>
                </a:solidFill>
                <a:effectLst/>
                <a:latin typeface="inherit"/>
              </a:rPr>
              <a:t> devoted to it. Covering topics from social responsibility, to safety, accountability and privacy design principles, I was happy to see that there is large effort being paid to build in solid principles.</a:t>
            </a:r>
          </a:p>
          <a:p>
            <a:pPr algn="l" fontAlgn="base">
              <a:buFont typeface="+mj-lt"/>
              <a:buAutoNum type="arabicPeriod"/>
            </a:pPr>
            <a:r>
              <a:rPr lang="en-GB" sz="1400" b="0" i="0" u="sng" dirty="0">
                <a:solidFill>
                  <a:srgbClr val="0A0A23"/>
                </a:solidFill>
                <a:effectLst/>
                <a:latin typeface="inherit"/>
                <a:hlinkClick r:id="rId10"/>
              </a:rPr>
              <a:t>Generative AI Fundamentals</a:t>
            </a:r>
            <a:r>
              <a:rPr lang="en-GB" sz="1400" b="0" i="0" dirty="0">
                <a:solidFill>
                  <a:srgbClr val="0A0A23"/>
                </a:solidFill>
                <a:effectLst/>
                <a:latin typeface="inherit"/>
              </a:rPr>
              <a:t> – A quiz covering topics from the first three courses.</a:t>
            </a:r>
          </a:p>
          <a:p>
            <a:pPr algn="l" fontAlgn="base">
              <a:buFont typeface="+mj-lt"/>
              <a:buAutoNum type="arabicPeriod"/>
            </a:pPr>
            <a:r>
              <a:rPr lang="en-GB" sz="1400" b="0" i="0" u="sng" dirty="0">
                <a:solidFill>
                  <a:srgbClr val="0A0A23"/>
                </a:solidFill>
                <a:effectLst/>
                <a:latin typeface="inherit"/>
                <a:hlinkClick r:id="rId11"/>
              </a:rPr>
              <a:t>Introduction to Image Generation</a:t>
            </a:r>
            <a:r>
              <a:rPr lang="en-GB" sz="1400" b="0" i="0" dirty="0">
                <a:solidFill>
                  <a:srgbClr val="0A0A23"/>
                </a:solidFill>
                <a:effectLst/>
                <a:latin typeface="inherit"/>
              </a:rPr>
              <a:t> – An introduction to diffusion models which are a family of models used in image generation. Some pre-existing knowledge of machine learning, deep learning, convolutional neural nets and/or Python programming is suggested.</a:t>
            </a:r>
          </a:p>
          <a:p>
            <a:pPr algn="l" fontAlgn="base">
              <a:buFont typeface="+mj-lt"/>
              <a:buAutoNum type="arabicPeriod"/>
            </a:pPr>
            <a:r>
              <a:rPr lang="en-GB" sz="1400" b="0" i="0" u="sng" dirty="0">
                <a:solidFill>
                  <a:srgbClr val="0A0A23"/>
                </a:solidFill>
                <a:effectLst/>
                <a:latin typeface="inherit"/>
                <a:hlinkClick r:id="rId12"/>
              </a:rPr>
              <a:t>Encoder-Decoder Architecture</a:t>
            </a:r>
            <a:r>
              <a:rPr lang="en-GB" sz="1400" b="0" i="0" dirty="0">
                <a:solidFill>
                  <a:srgbClr val="0A0A23"/>
                </a:solidFill>
                <a:effectLst/>
                <a:latin typeface="inherit"/>
              </a:rPr>
              <a:t> – overview of a machine learning architecture for tasks like machine translation, text summarization, and question answering. Python and </a:t>
            </a:r>
            <a:r>
              <a:rPr lang="en-GB" sz="1400" b="0" i="0" dirty="0" err="1">
                <a:solidFill>
                  <a:srgbClr val="0A0A23"/>
                </a:solidFill>
                <a:effectLst/>
                <a:latin typeface="inherit"/>
              </a:rPr>
              <a:t>Tensorflow</a:t>
            </a:r>
            <a:r>
              <a:rPr lang="en-GB" sz="1400" b="0" i="0" dirty="0">
                <a:solidFill>
                  <a:srgbClr val="0A0A23"/>
                </a:solidFill>
                <a:effectLst/>
                <a:latin typeface="inherit"/>
              </a:rPr>
              <a:t> knowledge is suggested as a prerequisite.</a:t>
            </a:r>
          </a:p>
          <a:p>
            <a:pPr algn="l" fontAlgn="base">
              <a:buFont typeface="+mj-lt"/>
              <a:buAutoNum type="arabicPeriod"/>
            </a:pPr>
            <a:r>
              <a:rPr lang="en-GB" sz="1400" b="0" i="0" u="sng" dirty="0">
                <a:solidFill>
                  <a:srgbClr val="0A0A23"/>
                </a:solidFill>
                <a:effectLst/>
                <a:latin typeface="inherit"/>
                <a:hlinkClick r:id="rId13"/>
              </a:rPr>
              <a:t>Attention Mechanism</a:t>
            </a:r>
            <a:r>
              <a:rPr lang="en-GB" sz="1400" b="0" i="0" dirty="0">
                <a:solidFill>
                  <a:srgbClr val="0A0A23"/>
                </a:solidFill>
                <a:effectLst/>
                <a:latin typeface="inherit"/>
              </a:rPr>
              <a:t> – a technique that allows neural networks to focus on specific parts of an input sequence. Some pre-existing knowledge of machine learning, deep learning, natural language processing, and/or Python programming is suggested.</a:t>
            </a:r>
          </a:p>
          <a:p>
            <a:pPr algn="l" fontAlgn="base">
              <a:buFont typeface="+mj-lt"/>
              <a:buAutoNum type="arabicPeriod"/>
            </a:pPr>
            <a:r>
              <a:rPr lang="en-GB" sz="1400" b="0" i="0" u="sng" dirty="0">
                <a:solidFill>
                  <a:srgbClr val="0A0A23"/>
                </a:solidFill>
                <a:effectLst/>
                <a:latin typeface="inherit"/>
                <a:hlinkClick r:id="rId14"/>
              </a:rPr>
              <a:t>Transformer Models and BERT Model</a:t>
            </a:r>
            <a:r>
              <a:rPr lang="en-GB" sz="1400" b="0" i="0" dirty="0">
                <a:solidFill>
                  <a:srgbClr val="0A0A23"/>
                </a:solidFill>
                <a:effectLst/>
                <a:latin typeface="inherit"/>
              </a:rPr>
              <a:t> – Bidirectional Encoder Representations from Transformers...this is what BERT stands for in case you didn't know. You'll learn the main components of the Transformer architecture and intermediate machine learning experience as well, and knowledge of Python and TensorFlow are recommended.</a:t>
            </a:r>
          </a:p>
          <a:p>
            <a:pPr algn="l" fontAlgn="base">
              <a:buFont typeface="+mj-lt"/>
              <a:buAutoNum type="arabicPeriod"/>
            </a:pPr>
            <a:r>
              <a:rPr lang="en-GB" sz="1400" b="0" i="0" u="sng" dirty="0">
                <a:solidFill>
                  <a:srgbClr val="0A0A23"/>
                </a:solidFill>
                <a:effectLst/>
                <a:latin typeface="inherit"/>
                <a:hlinkClick r:id="rId15"/>
              </a:rPr>
              <a:t>Create Image Captioning Models</a:t>
            </a:r>
            <a:r>
              <a:rPr lang="en-GB" sz="1400" b="0" i="0" dirty="0">
                <a:solidFill>
                  <a:srgbClr val="0A0A23"/>
                </a:solidFill>
                <a:effectLst/>
                <a:latin typeface="inherit"/>
              </a:rPr>
              <a:t> – how to create an image captioning model using deep learning. Deep learning, machine learning, natural language processing, computer vision and Python are recommended prerequisites.</a:t>
            </a:r>
          </a:p>
          <a:p>
            <a:pPr algn="l" fontAlgn="base">
              <a:buFont typeface="+mj-lt"/>
              <a:buAutoNum type="arabicPeriod"/>
            </a:pPr>
            <a:r>
              <a:rPr lang="en-GB" sz="1400" b="0" i="0" u="sng" dirty="0">
                <a:solidFill>
                  <a:srgbClr val="0A0A23"/>
                </a:solidFill>
                <a:effectLst/>
                <a:latin typeface="inherit"/>
                <a:hlinkClick r:id="rId16"/>
              </a:rPr>
              <a:t>Introduction to Generative AI Studio</a:t>
            </a:r>
            <a:r>
              <a:rPr lang="en-GB" sz="1400" b="0" i="0" dirty="0">
                <a:solidFill>
                  <a:srgbClr val="0A0A23"/>
                </a:solidFill>
                <a:effectLst/>
                <a:latin typeface="inherit"/>
              </a:rPr>
              <a:t> – you'll walk through demos of the Generative AI Studio which helps prototype and customize generative AI models. There is a hands-on lab at the end.</a:t>
            </a:r>
          </a:p>
        </p:txBody>
      </p:sp>
      <p:pic>
        <p:nvPicPr>
          <p:cNvPr id="2057" name="Picture 9" descr="image-233">
            <a:extLst>
              <a:ext uri="{FF2B5EF4-FFF2-40B4-BE49-F238E27FC236}">
                <a16:creationId xmlns:a16="http://schemas.microsoft.com/office/drawing/2014/main" id="{99349F76-4309-8AB0-9CBF-2F735B6BB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992" y="347561"/>
            <a:ext cx="1580110" cy="88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494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2" name="Picture 1">
            <a:extLst>
              <a:ext uri="{FF2B5EF4-FFF2-40B4-BE49-F238E27FC236}">
                <a16:creationId xmlns:a16="http://schemas.microsoft.com/office/drawing/2014/main" id="{A164DB7E-1F6D-7FE1-C8DC-34EC1289EB1F}"/>
              </a:ext>
            </a:extLst>
          </p:cNvPr>
          <p:cNvPicPr>
            <a:picLocks noChangeAspect="1"/>
          </p:cNvPicPr>
          <p:nvPr/>
        </p:nvPicPr>
        <p:blipFill>
          <a:blip r:embed="rId3"/>
          <a:stretch>
            <a:fillRect/>
          </a:stretch>
        </p:blipFill>
        <p:spPr>
          <a:xfrm>
            <a:off x="1362069" y="0"/>
            <a:ext cx="4651164" cy="6858000"/>
          </a:xfrm>
          <a:prstGeom prst="rect">
            <a:avLst/>
          </a:prstGeom>
        </p:spPr>
      </p:pic>
      <p:pic>
        <p:nvPicPr>
          <p:cNvPr id="3" name="Picture 2">
            <a:extLst>
              <a:ext uri="{FF2B5EF4-FFF2-40B4-BE49-F238E27FC236}">
                <a16:creationId xmlns:a16="http://schemas.microsoft.com/office/drawing/2014/main" id="{C6766AC7-168C-D1DD-93B2-8EF13F87CEAD}"/>
              </a:ext>
            </a:extLst>
          </p:cNvPr>
          <p:cNvPicPr>
            <a:picLocks noChangeAspect="1"/>
          </p:cNvPicPr>
          <p:nvPr/>
        </p:nvPicPr>
        <p:blipFill>
          <a:blip r:embed="rId4"/>
          <a:stretch>
            <a:fillRect/>
          </a:stretch>
        </p:blipFill>
        <p:spPr>
          <a:xfrm>
            <a:off x="6899376" y="0"/>
            <a:ext cx="4806928" cy="6858000"/>
          </a:xfrm>
          <a:prstGeom prst="rect">
            <a:avLst/>
          </a:prstGeom>
        </p:spPr>
      </p:pic>
    </p:spTree>
    <p:extLst>
      <p:ext uri="{BB962C8B-B14F-4D97-AF65-F5344CB8AC3E}">
        <p14:creationId xmlns:p14="http://schemas.microsoft.com/office/powerpoint/2010/main" val="745606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8482" y="2387260"/>
            <a:ext cx="4191782" cy="840014"/>
          </a:xfrm>
          <a:prstGeom prst="rect">
            <a:avLst/>
          </a:prstGeom>
        </p:spPr>
        <p:txBody>
          <a:bodyPr vert="horz" wrap="square" lIns="0" tIns="8930" rIns="0" bIns="0" rtlCol="0">
            <a:spAutoFit/>
          </a:bodyPr>
          <a:lstStyle/>
          <a:p>
            <a:pPr marL="8929">
              <a:spcBef>
                <a:spcPts val="70"/>
              </a:spcBef>
            </a:pPr>
            <a:r>
              <a:rPr lang="nl-NL" sz="5400" i="1" spc="39" dirty="0">
                <a:solidFill>
                  <a:srgbClr val="002060"/>
                </a:solidFill>
                <a:latin typeface="Arial"/>
                <a:cs typeface="Arial"/>
              </a:rPr>
              <a:t>“Conclusie”</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023303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682526" y="1090411"/>
            <a:ext cx="10968561" cy="5430592"/>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884350" y="238075"/>
            <a:ext cx="9078760"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err="1">
                <a:latin typeface="Calibri Light" panose="020F0302020204030204" pitchFamily="34" charset="0"/>
                <a:cs typeface="Calibri Light" panose="020F0302020204030204" pitchFamily="34" charset="0"/>
              </a:rPr>
              <a:t>Edubadges</a:t>
            </a:r>
            <a:r>
              <a:rPr lang="nl-NL" sz="4219" spc="-49" dirty="0">
                <a:latin typeface="Calibri Light" panose="020F0302020204030204" pitchFamily="34" charset="0"/>
                <a:cs typeface="Calibri Light" panose="020F0302020204030204" pitchFamily="34" charset="0"/>
              </a:rPr>
              <a:t>: Gen-AI </a:t>
            </a:r>
            <a:r>
              <a:rPr lang="nl-NL" sz="4219" spc="-49" dirty="0" err="1">
                <a:latin typeface="Calibri Light" panose="020F0302020204030204" pitchFamily="34" charset="0"/>
                <a:cs typeface="Calibri Light" panose="020F0302020204030204" pitchFamily="34" charset="0"/>
              </a:rPr>
              <a:t>LeerDoel</a:t>
            </a:r>
            <a:r>
              <a:rPr lang="nl-NL" sz="4219" spc="-49" dirty="0">
                <a:latin typeface="Calibri Light" panose="020F0302020204030204" pitchFamily="34" charset="0"/>
                <a:cs typeface="Calibri Light" panose="020F0302020204030204" pitchFamily="34" charset="0"/>
              </a:rPr>
              <a:t> </a:t>
            </a:r>
            <a:r>
              <a:rPr lang="nl-NL" sz="4219" spc="-49" dirty="0">
                <a:solidFill>
                  <a:srgbClr val="C00000"/>
                </a:solidFill>
                <a:latin typeface="Calibri Light" panose="020F0302020204030204" pitchFamily="34" charset="0"/>
                <a:cs typeface="Calibri Light" panose="020F0302020204030204" pitchFamily="34" charset="0"/>
              </a:rPr>
              <a:t>[short term]</a:t>
            </a:r>
            <a:endParaRPr lang="nl-NL" sz="4219" spc="-84" dirty="0">
              <a:solidFill>
                <a:srgbClr val="C00000"/>
              </a:solidFill>
              <a:latin typeface="Calibri Light" panose="020F0302020204030204" pitchFamily="34" charset="0"/>
              <a:cs typeface="Calibri Light" panose="020F0302020204030204" pitchFamily="34" charset="0"/>
            </a:endParaRPr>
          </a:p>
        </p:txBody>
      </p:sp>
      <p:sp>
        <p:nvSpPr>
          <p:cNvPr id="3" name="object 3"/>
          <p:cNvSpPr txBox="1"/>
          <p:nvPr/>
        </p:nvSpPr>
        <p:spPr>
          <a:xfrm>
            <a:off x="841393" y="1450108"/>
            <a:ext cx="10509213" cy="4922070"/>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lang="nl-NL" sz="3375" b="1" spc="-7" dirty="0">
                <a:solidFill>
                  <a:srgbClr val="5E5E5E"/>
                </a:solidFill>
                <a:latin typeface="Calibri Light" panose="020F0302020204030204" pitchFamily="34" charset="0"/>
                <a:cs typeface="Calibri Light" panose="020F0302020204030204" pitchFamily="34" charset="0"/>
              </a:rPr>
              <a:t>Moet gericht zijn op het ervaring op doen met  </a:t>
            </a:r>
          </a:p>
          <a:p>
            <a:pPr marL="330387" lvl="1">
              <a:spcBef>
                <a:spcPts val="1135"/>
              </a:spcBef>
              <a:buClr>
                <a:srgbClr val="7571FF"/>
              </a:buClr>
              <a:buSzPct val="123333"/>
              <a:tabLst>
                <a:tab pos="624609" algn="l"/>
                <a:tab pos="625056" algn="l"/>
              </a:tabLst>
            </a:pPr>
            <a:r>
              <a:rPr lang="nl-NL" sz="3375" b="1" spc="-7" dirty="0">
                <a:solidFill>
                  <a:srgbClr val="C00000"/>
                </a:solidFill>
                <a:latin typeface="Calibri Light" panose="020F0302020204030204" pitchFamily="34" charset="0"/>
                <a:cs typeface="Calibri Light" panose="020F0302020204030204" pitchFamily="34" charset="0"/>
              </a:rPr>
              <a:t>“prompt engineering”</a:t>
            </a:r>
          </a:p>
          <a:p>
            <a:pPr marL="330387" lvl="1">
              <a:spcBef>
                <a:spcPts val="1135"/>
              </a:spcBef>
              <a:buClr>
                <a:srgbClr val="7571FF"/>
              </a:buClr>
              <a:buSzPct val="123333"/>
              <a:tabLst>
                <a:tab pos="624609" algn="l"/>
                <a:tab pos="625056" algn="l"/>
              </a:tabLst>
            </a:pPr>
            <a:r>
              <a:rPr lang="nl-NL" sz="3375" b="1" spc="-7" dirty="0">
                <a:solidFill>
                  <a:srgbClr val="C00000"/>
                </a:solidFill>
                <a:latin typeface="Calibri Light" panose="020F0302020204030204" pitchFamily="34" charset="0"/>
                <a:cs typeface="Calibri Light" panose="020F0302020204030204" pitchFamily="34" charset="0"/>
              </a:rPr>
              <a:t> “fine-</a:t>
            </a:r>
            <a:r>
              <a:rPr lang="nl-NL" sz="3375" b="1" spc="-7" dirty="0" err="1">
                <a:solidFill>
                  <a:srgbClr val="C00000"/>
                </a:solidFill>
                <a:latin typeface="Calibri Light" panose="020F0302020204030204" pitchFamily="34" charset="0"/>
                <a:cs typeface="Calibri Light" panose="020F0302020204030204" pitchFamily="34" charset="0"/>
              </a:rPr>
              <a:t>tuning</a:t>
            </a:r>
            <a:r>
              <a:rPr lang="nl-NL" sz="3375" b="1" spc="-7" dirty="0">
                <a:solidFill>
                  <a:srgbClr val="C00000"/>
                </a:solidFill>
                <a:latin typeface="Calibri Light" panose="020F0302020204030204" pitchFamily="34" charset="0"/>
                <a:cs typeface="Calibri Light" panose="020F0302020204030204" pitchFamily="34" charset="0"/>
              </a:rPr>
              <a:t>”</a:t>
            </a:r>
          </a:p>
          <a:p>
            <a:pPr marL="330387" lvl="1">
              <a:spcBef>
                <a:spcPts val="1135"/>
              </a:spcBef>
              <a:buClr>
                <a:srgbClr val="7571FF"/>
              </a:buClr>
              <a:buSzPct val="123333"/>
              <a:tabLst>
                <a:tab pos="624609" algn="l"/>
                <a:tab pos="625056" algn="l"/>
              </a:tabLst>
            </a:pPr>
            <a:r>
              <a:rPr lang="nl-NL" sz="3375" b="1" spc="-7" dirty="0">
                <a:solidFill>
                  <a:srgbClr val="C00000"/>
                </a:solidFill>
                <a:latin typeface="Calibri Light" panose="020F0302020204030204" pitchFamily="34" charset="0"/>
                <a:cs typeface="Calibri Light" panose="020F0302020204030204" pitchFamily="34" charset="0"/>
              </a:rPr>
              <a:t>“veilig-werken  / Cyber security (GDPR / DPIA)”  </a:t>
            </a:r>
          </a:p>
          <a:p>
            <a:pPr marL="330387" lvl="1">
              <a:spcBef>
                <a:spcPts val="1135"/>
              </a:spcBef>
              <a:buClr>
                <a:srgbClr val="7571FF"/>
              </a:buClr>
              <a:buSzPct val="123333"/>
              <a:tabLst>
                <a:tab pos="624609" algn="l"/>
                <a:tab pos="625056" algn="l"/>
              </a:tabLst>
            </a:pPr>
            <a:r>
              <a:rPr lang="nl-NL" sz="3375" b="1" spc="-7" dirty="0">
                <a:solidFill>
                  <a:srgbClr val="5E5E5E"/>
                </a:solidFill>
                <a:latin typeface="Calibri Light" panose="020F0302020204030204" pitchFamily="34" charset="0"/>
                <a:cs typeface="Calibri Light" panose="020F0302020204030204" pitchFamily="34" charset="0"/>
              </a:rPr>
              <a:t>van reeds bestaande  Grote Taalmodellen</a:t>
            </a:r>
          </a:p>
          <a:p>
            <a:pPr marL="330387" lvl="1">
              <a:spcBef>
                <a:spcPts val="1135"/>
              </a:spcBef>
              <a:buClr>
                <a:srgbClr val="7571FF"/>
              </a:buClr>
              <a:buSzPct val="123333"/>
              <a:tabLst>
                <a:tab pos="624609" algn="l"/>
                <a:tab pos="625056" algn="l"/>
              </a:tabLst>
            </a:pPr>
            <a:r>
              <a:rPr lang="nl-NL" sz="3375" b="1" spc="-7" dirty="0">
                <a:solidFill>
                  <a:srgbClr val="5E5E5E"/>
                </a:solidFill>
                <a:latin typeface="Calibri Light" panose="020F0302020204030204" pitchFamily="34" charset="0"/>
                <a:cs typeface="Calibri Light" panose="020F0302020204030204" pitchFamily="34" charset="0"/>
              </a:rPr>
              <a:t>Professionals die dit beheersen en kunnen toepassen binnen het domein waar ze werkzaam zijn, zullen van grote waarde zijn binnen de organisaties waar ze werkzaam zijn.     </a:t>
            </a:r>
            <a:endParaRPr lang="nl-NL" sz="3375"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89752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1026" name="Picture 2" descr="An Introduction into Knowledge-Based Agents | by Hunter Heidenreich |  DataDrivenInvestor">
            <a:extLst>
              <a:ext uri="{FF2B5EF4-FFF2-40B4-BE49-F238E27FC236}">
                <a16:creationId xmlns:a16="http://schemas.microsoft.com/office/drawing/2014/main" id="{624DD09F-62D4-AB43-9B5C-6322EAF64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992" y="4153643"/>
            <a:ext cx="4354624" cy="1871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79F52A7-4D5E-46FF-9C58-F52ED4BB1C26}"/>
              </a:ext>
            </a:extLst>
          </p:cNvPr>
          <p:cNvPicPr>
            <a:picLocks noChangeAspect="1"/>
          </p:cNvPicPr>
          <p:nvPr/>
        </p:nvPicPr>
        <p:blipFill>
          <a:blip r:embed="rId5"/>
          <a:stretch>
            <a:fillRect/>
          </a:stretch>
        </p:blipFill>
        <p:spPr>
          <a:xfrm>
            <a:off x="6241972" y="3572906"/>
            <a:ext cx="4143023" cy="2841213"/>
          </a:xfrm>
          <a:prstGeom prst="rect">
            <a:avLst/>
          </a:prstGeom>
        </p:spPr>
      </p:pic>
      <p:sp>
        <p:nvSpPr>
          <p:cNvPr id="14" name="TextBox 13">
            <a:extLst>
              <a:ext uri="{FF2B5EF4-FFF2-40B4-BE49-F238E27FC236}">
                <a16:creationId xmlns:a16="http://schemas.microsoft.com/office/drawing/2014/main" id="{B11A9AAA-71BC-4741-916D-5CC548E0EDFA}"/>
              </a:ext>
            </a:extLst>
          </p:cNvPr>
          <p:cNvSpPr txBox="1"/>
          <p:nvPr/>
        </p:nvSpPr>
        <p:spPr>
          <a:xfrm>
            <a:off x="310895" y="1579515"/>
            <a:ext cx="11184542" cy="1423467"/>
          </a:xfrm>
          <a:prstGeom prst="rect">
            <a:avLst/>
          </a:prstGeom>
          <a:solidFill>
            <a:schemeClr val="bg1">
              <a:lumMod val="95000"/>
            </a:schemeClr>
          </a:solidFill>
        </p:spPr>
        <p:txBody>
          <a:bodyPr wrap="square">
            <a:spAutoFit/>
          </a:bodyPr>
          <a:lstStyle/>
          <a:p>
            <a:pPr marL="268288" marR="700753">
              <a:lnSpc>
                <a:spcPct val="109600"/>
              </a:lnSpc>
              <a:spcBef>
                <a:spcPts val="1052"/>
              </a:spcBef>
              <a:buClr>
                <a:srgbClr val="FFCC00"/>
              </a:buClr>
              <a:tabLst>
                <a:tab pos="176196" algn="l"/>
                <a:tab pos="4798172" algn="l"/>
              </a:tabLst>
            </a:pPr>
            <a:r>
              <a:rPr lang="en-US" b="1" spc="-4" dirty="0">
                <a:solidFill>
                  <a:schemeClr val="accent1">
                    <a:lumMod val="75000"/>
                  </a:schemeClr>
                </a:solidFill>
                <a:latin typeface="Tahoma"/>
                <a:cs typeface="Tahoma"/>
              </a:rPr>
              <a:t>A</a:t>
            </a:r>
            <a:r>
              <a:rPr lang="en-US" sz="1800" b="1" spc="-4" dirty="0">
                <a:solidFill>
                  <a:schemeClr val="accent1">
                    <a:lumMod val="75000"/>
                  </a:schemeClr>
                </a:solidFill>
                <a:latin typeface="Tahoma"/>
                <a:cs typeface="Tahoma"/>
              </a:rPr>
              <a:t>gent == </a:t>
            </a:r>
            <a:r>
              <a:rPr lang="nl-NL" sz="1800" b="1" spc="-4" dirty="0">
                <a:solidFill>
                  <a:schemeClr val="accent1">
                    <a:lumMod val="75000"/>
                  </a:schemeClr>
                </a:solidFill>
                <a:latin typeface="Tahoma"/>
                <a:cs typeface="Tahoma"/>
              </a:rPr>
              <a:t>taak specifiek + doelgericht </a:t>
            </a:r>
            <a:r>
              <a:rPr lang="en-US" spc="-4" dirty="0">
                <a:solidFill>
                  <a:schemeClr val="accent1">
                    <a:lumMod val="75000"/>
                  </a:schemeClr>
                </a:solidFill>
                <a:latin typeface="Tahoma"/>
                <a:cs typeface="Tahoma"/>
              </a:rPr>
              <a:t>	       </a:t>
            </a:r>
          </a:p>
          <a:p>
            <a:pPr marL="268288" marR="700753">
              <a:lnSpc>
                <a:spcPct val="109600"/>
              </a:lnSpc>
              <a:spcBef>
                <a:spcPts val="1052"/>
              </a:spcBef>
              <a:buClr>
                <a:srgbClr val="FFCC00"/>
              </a:buClr>
              <a:tabLst>
                <a:tab pos="176196" algn="l"/>
                <a:tab pos="4798172" algn="l"/>
              </a:tabLst>
            </a:pPr>
            <a:r>
              <a:rPr lang="nl-NL" spc="-4" dirty="0">
                <a:solidFill>
                  <a:schemeClr val="accent1">
                    <a:lumMod val="75000"/>
                  </a:schemeClr>
                </a:solidFill>
                <a:latin typeface="Tahoma"/>
                <a:cs typeface="Tahoma"/>
              </a:rPr>
              <a:t>E</a:t>
            </a:r>
            <a:r>
              <a:rPr lang="nl-NL" sz="1800" spc="-4" dirty="0">
                <a:solidFill>
                  <a:schemeClr val="accent1">
                    <a:lumMod val="75000"/>
                  </a:schemeClr>
                </a:solidFill>
                <a:latin typeface="Tahoma"/>
                <a:cs typeface="Tahoma"/>
              </a:rPr>
              <a:t>en versimpelde versie van de echte wereld </a:t>
            </a:r>
            <a:r>
              <a:rPr lang="nl-NL" sz="1800" spc="-4" dirty="0">
                <a:solidFill>
                  <a:srgbClr val="FF0000"/>
                </a:solidFill>
                <a:latin typeface="Tahoma"/>
                <a:cs typeface="Tahoma"/>
              </a:rPr>
              <a:t>{invoer-uitvoer model} </a:t>
            </a:r>
            <a:r>
              <a:rPr lang="nl-NL" sz="1800" spc="-4" dirty="0">
                <a:solidFill>
                  <a:schemeClr val="accent1">
                    <a:lumMod val="75000"/>
                  </a:schemeClr>
                </a:solidFill>
                <a:latin typeface="Tahoma"/>
                <a:cs typeface="Tahoma"/>
              </a:rPr>
              <a:t>dat de directe omgeving kan waarnemen via sensoren </a:t>
            </a:r>
            <a:r>
              <a:rPr lang="nl-NL" sz="1800" spc="-4" dirty="0">
                <a:solidFill>
                  <a:srgbClr val="FF0000"/>
                </a:solidFill>
                <a:latin typeface="Tahoma"/>
                <a:cs typeface="Tahoma"/>
              </a:rPr>
              <a:t>(input) </a:t>
            </a:r>
            <a:r>
              <a:rPr lang="nl-NL" sz="1800" spc="-4" dirty="0">
                <a:solidFill>
                  <a:schemeClr val="accent1">
                    <a:lumMod val="75000"/>
                  </a:schemeClr>
                </a:solidFill>
                <a:latin typeface="Tahoma"/>
                <a:cs typeface="Tahoma"/>
              </a:rPr>
              <a:t>en deze omgeving kan beïnvloeden via effectoren </a:t>
            </a:r>
            <a:r>
              <a:rPr lang="nl-NL" sz="1800" spc="-4" dirty="0">
                <a:solidFill>
                  <a:srgbClr val="FF0000"/>
                </a:solidFill>
                <a:latin typeface="Tahoma"/>
                <a:cs typeface="Tahoma"/>
              </a:rPr>
              <a:t>(output), </a:t>
            </a:r>
            <a:r>
              <a:rPr lang="nl-NL" sz="1800" spc="-4" dirty="0">
                <a:solidFill>
                  <a:schemeClr val="accent1">
                    <a:lumMod val="75000"/>
                  </a:schemeClr>
                </a:solidFill>
                <a:latin typeface="Tahoma"/>
                <a:cs typeface="Tahoma"/>
              </a:rPr>
              <a:t>gecombineerd met </a:t>
            </a:r>
            <a:r>
              <a:rPr lang="nl-NL" sz="1800" spc="-4" dirty="0">
                <a:solidFill>
                  <a:srgbClr val="FF0000"/>
                </a:solidFill>
                <a:latin typeface="Tahoma"/>
                <a:cs typeface="Tahoma"/>
              </a:rPr>
              <a:t>zelflerend vermogen via feedback</a:t>
            </a:r>
            <a:r>
              <a:rPr lang="nl-NL" sz="1800" spc="-4" dirty="0">
                <a:solidFill>
                  <a:schemeClr val="accent1">
                    <a:lumMod val="75000"/>
                  </a:schemeClr>
                </a:solidFill>
                <a:latin typeface="Tahoma"/>
                <a:cs typeface="Tahoma"/>
              </a:rPr>
              <a:t>.</a:t>
            </a:r>
          </a:p>
        </p:txBody>
      </p:sp>
      <p:sp>
        <p:nvSpPr>
          <p:cNvPr id="4" name="Rectangle 3">
            <a:extLst>
              <a:ext uri="{FF2B5EF4-FFF2-40B4-BE49-F238E27FC236}">
                <a16:creationId xmlns:a16="http://schemas.microsoft.com/office/drawing/2014/main" id="{C5646461-CE67-4BE5-AE48-FACB08C2A54F}"/>
              </a:ext>
            </a:extLst>
          </p:cNvPr>
          <p:cNvSpPr/>
          <p:nvPr/>
        </p:nvSpPr>
        <p:spPr>
          <a:xfrm>
            <a:off x="5671737" y="3298423"/>
            <a:ext cx="291114" cy="2841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21D36E6D-E1F0-4613-BF60-791D8A46E6D9}"/>
              </a:ext>
            </a:extLst>
          </p:cNvPr>
          <p:cNvSpPr txBox="1"/>
          <p:nvPr/>
        </p:nvSpPr>
        <p:spPr>
          <a:xfrm>
            <a:off x="1463965" y="3201861"/>
            <a:ext cx="3980404" cy="673005"/>
          </a:xfrm>
          <a:prstGeom prst="rect">
            <a:avLst/>
          </a:prstGeom>
          <a:solidFill>
            <a:schemeClr val="bg1">
              <a:lumMod val="95000"/>
            </a:schemeClr>
          </a:solidFill>
        </p:spPr>
        <p:txBody>
          <a:bodyPr wrap="square" rtlCol="0">
            <a:spAutoFit/>
          </a:bodyPr>
          <a:lstStyle/>
          <a:p>
            <a:pPr marL="268288" marR="700753" lvl="0" indent="0" algn="ctr" defTabSz="914400" rtl="0" eaLnBrk="1" fontAlgn="auto" latinLnBrk="0" hangingPunct="1">
              <a:lnSpc>
                <a:spcPct val="109600"/>
              </a:lnSpc>
              <a:spcBef>
                <a:spcPts val="1052"/>
              </a:spcBef>
              <a:spcAft>
                <a:spcPts val="0"/>
              </a:spcAft>
              <a:buClr>
                <a:srgbClr val="FFCC00"/>
              </a:buClr>
              <a:buSzTx/>
              <a:buFontTx/>
              <a:buNone/>
              <a:tabLst>
                <a:tab pos="174625" algn="l"/>
                <a:tab pos="1257300" algn="l"/>
                <a:tab pos="4797425" algn="l"/>
              </a:tabLst>
              <a:defRPr/>
            </a:pPr>
            <a:r>
              <a:rPr kumimoji="0" lang="en-US" sz="1800" b="1" i="0" u="none" strike="noStrike" kern="1200" cap="none" spc="-4" normalizeH="0" baseline="0" noProof="0" dirty="0">
                <a:ln>
                  <a:noFill/>
                </a:ln>
                <a:solidFill>
                  <a:srgbClr val="4472C4">
                    <a:lumMod val="75000"/>
                  </a:srgbClr>
                </a:solidFill>
                <a:effectLst/>
                <a:uLnTx/>
                <a:uFillTx/>
                <a:latin typeface="Tahoma"/>
                <a:ea typeface="+mn-ea"/>
                <a:cs typeface="Tahoma"/>
              </a:rPr>
              <a:t>AI (input-output) </a:t>
            </a:r>
            <a:r>
              <a:rPr kumimoji="0" lang="en-US" sz="1800" b="1" i="0" u="none" strike="noStrike" kern="1200" cap="none" spc="-4" normalizeH="0" baseline="0" noProof="0" dirty="0">
                <a:ln>
                  <a:noFill/>
                </a:ln>
                <a:solidFill>
                  <a:srgbClr val="FF0000"/>
                </a:solidFill>
                <a:effectLst/>
                <a:uLnTx/>
                <a:uFillTx/>
                <a:latin typeface="Tahoma"/>
                <a:ea typeface="+mn-ea"/>
                <a:cs typeface="Tahoma"/>
              </a:rPr>
              <a:t>Model </a:t>
            </a:r>
            <a:r>
              <a:rPr kumimoji="0" lang="en-US" sz="1800" b="1" i="0" u="none" strike="noStrike" kern="1200" cap="none" spc="-4" normalizeH="0" baseline="0" noProof="0" dirty="0">
                <a:ln>
                  <a:noFill/>
                </a:ln>
                <a:solidFill>
                  <a:srgbClr val="4472C4">
                    <a:lumMod val="75000"/>
                  </a:srgbClr>
                </a:solidFill>
                <a:effectLst/>
                <a:uLnTx/>
                <a:uFillTx/>
                <a:latin typeface="Tahoma"/>
                <a:ea typeface="+mn-ea"/>
                <a:cs typeface="Tahoma"/>
              </a:rPr>
              <a:t>+ agent</a:t>
            </a:r>
            <a:endParaRPr kumimoji="0" lang="en-US" sz="1800" b="0" i="0" u="none" strike="noStrike" kern="1200" cap="none" spc="0" normalizeH="0" baseline="0" noProof="0" dirty="0">
              <a:ln>
                <a:noFill/>
              </a:ln>
              <a:solidFill>
                <a:srgbClr val="4472C4">
                  <a:lumMod val="75000"/>
                </a:srgbClr>
              </a:solidFill>
              <a:effectLst/>
              <a:uLnTx/>
              <a:uFillTx/>
              <a:latin typeface="Tahoma"/>
              <a:ea typeface="+mn-ea"/>
              <a:cs typeface="Tahoma"/>
            </a:endParaRPr>
          </a:p>
        </p:txBody>
      </p:sp>
      <p:sp>
        <p:nvSpPr>
          <p:cNvPr id="17" name="TextBox 16">
            <a:extLst>
              <a:ext uri="{FF2B5EF4-FFF2-40B4-BE49-F238E27FC236}">
                <a16:creationId xmlns:a16="http://schemas.microsoft.com/office/drawing/2014/main" id="{C4D9DCA5-46D8-40FF-A47B-2C8A6FCBFF21}"/>
              </a:ext>
            </a:extLst>
          </p:cNvPr>
          <p:cNvSpPr txBox="1"/>
          <p:nvPr/>
        </p:nvSpPr>
        <p:spPr>
          <a:xfrm>
            <a:off x="7092805" y="3201861"/>
            <a:ext cx="2746590" cy="368306"/>
          </a:xfrm>
          <a:prstGeom prst="rect">
            <a:avLst/>
          </a:prstGeom>
          <a:solidFill>
            <a:schemeClr val="bg1">
              <a:lumMod val="95000"/>
            </a:schemeClr>
          </a:solidFill>
        </p:spPr>
        <p:txBody>
          <a:bodyPr wrap="square" rtlCol="0">
            <a:spAutoFit/>
          </a:bodyPr>
          <a:lstStyle/>
          <a:p>
            <a:pPr marL="268288" marR="700753" lvl="0" indent="0" algn="ctr" defTabSz="914400" rtl="0" eaLnBrk="1" fontAlgn="auto" latinLnBrk="0" hangingPunct="1">
              <a:lnSpc>
                <a:spcPct val="109600"/>
              </a:lnSpc>
              <a:spcBef>
                <a:spcPts val="1052"/>
              </a:spcBef>
              <a:spcAft>
                <a:spcPts val="0"/>
              </a:spcAft>
              <a:buClr>
                <a:srgbClr val="FFCC00"/>
              </a:buClr>
              <a:buSzTx/>
              <a:buFontTx/>
              <a:buNone/>
              <a:tabLst>
                <a:tab pos="174625" algn="l"/>
                <a:tab pos="1257300" algn="l"/>
                <a:tab pos="4797425" algn="l"/>
              </a:tabLst>
              <a:defRPr/>
            </a:pPr>
            <a:r>
              <a:rPr lang="nl-NL" b="1" spc="-4" dirty="0">
                <a:solidFill>
                  <a:srgbClr val="FF0000"/>
                </a:solidFill>
                <a:latin typeface="Tahoma"/>
                <a:cs typeface="Tahoma"/>
              </a:rPr>
              <a:t>R</a:t>
            </a:r>
            <a:r>
              <a:rPr kumimoji="0" lang="nl-NL" sz="1800" b="1" i="0" u="none" strike="noStrike" kern="1200" cap="none" spc="-4" normalizeH="0" baseline="0" noProof="0" dirty="0" err="1">
                <a:ln>
                  <a:noFill/>
                </a:ln>
                <a:solidFill>
                  <a:srgbClr val="FF0000"/>
                </a:solidFill>
                <a:effectLst/>
                <a:uLnTx/>
                <a:uFillTx/>
                <a:latin typeface="Tahoma"/>
                <a:ea typeface="+mn-ea"/>
                <a:cs typeface="Tahoma"/>
              </a:rPr>
              <a:t>ealiteit</a:t>
            </a:r>
            <a:endParaRPr kumimoji="0" lang="nl-NL" sz="1800" b="0" i="0" u="none" strike="noStrike" kern="1200" cap="none" spc="0" normalizeH="0" baseline="0" noProof="0" dirty="0">
              <a:ln>
                <a:noFill/>
              </a:ln>
              <a:solidFill>
                <a:srgbClr val="FF0000"/>
              </a:solidFill>
              <a:effectLst/>
              <a:uLnTx/>
              <a:uFillTx/>
              <a:latin typeface="Tahoma"/>
              <a:ea typeface="+mn-ea"/>
              <a:cs typeface="Tahoma"/>
            </a:endParaRPr>
          </a:p>
        </p:txBody>
      </p:sp>
      <p:pic>
        <p:nvPicPr>
          <p:cNvPr id="9" name="Picture 8">
            <a:extLst>
              <a:ext uri="{FF2B5EF4-FFF2-40B4-BE49-F238E27FC236}">
                <a16:creationId xmlns:a16="http://schemas.microsoft.com/office/drawing/2014/main" id="{8E01012A-DB01-4A17-B87D-408D3BF4F456}"/>
              </a:ext>
            </a:extLst>
          </p:cNvPr>
          <p:cNvPicPr>
            <a:picLocks noChangeAspect="1"/>
          </p:cNvPicPr>
          <p:nvPr/>
        </p:nvPicPr>
        <p:blipFill>
          <a:blip r:embed="rId6"/>
          <a:stretch>
            <a:fillRect/>
          </a:stretch>
        </p:blipFill>
        <p:spPr>
          <a:xfrm>
            <a:off x="264712" y="3220927"/>
            <a:ext cx="767515" cy="1163831"/>
          </a:xfrm>
          <a:prstGeom prst="rect">
            <a:avLst/>
          </a:prstGeom>
        </p:spPr>
      </p:pic>
      <p:pic>
        <p:nvPicPr>
          <p:cNvPr id="10" name="Picture 9" descr="A close up of a piece of paper&#10;&#10;Description automatically generated">
            <a:extLst>
              <a:ext uri="{FF2B5EF4-FFF2-40B4-BE49-F238E27FC236}">
                <a16:creationId xmlns:a16="http://schemas.microsoft.com/office/drawing/2014/main" id="{35945844-7D3D-47CC-B22F-1C8C3B696A83}"/>
              </a:ext>
            </a:extLst>
          </p:cNvPr>
          <p:cNvPicPr>
            <a:picLocks noChangeAspect="1"/>
          </p:cNvPicPr>
          <p:nvPr/>
        </p:nvPicPr>
        <p:blipFill>
          <a:blip r:embed="rId7"/>
          <a:stretch>
            <a:fillRect/>
          </a:stretch>
        </p:blipFill>
        <p:spPr>
          <a:xfrm>
            <a:off x="10602361" y="3220926"/>
            <a:ext cx="1262700" cy="1543301"/>
          </a:xfrm>
          <a:prstGeom prst="rect">
            <a:avLst/>
          </a:prstGeom>
        </p:spPr>
      </p:pic>
      <p:sp>
        <p:nvSpPr>
          <p:cNvPr id="15" name="TextBox 14">
            <a:extLst>
              <a:ext uri="{FF2B5EF4-FFF2-40B4-BE49-F238E27FC236}">
                <a16:creationId xmlns:a16="http://schemas.microsoft.com/office/drawing/2014/main" id="{26927348-D8D9-4BAD-9F67-A539DBB41F45}"/>
              </a:ext>
            </a:extLst>
          </p:cNvPr>
          <p:cNvSpPr txBox="1"/>
          <p:nvPr/>
        </p:nvSpPr>
        <p:spPr>
          <a:xfrm>
            <a:off x="204676" y="6461463"/>
            <a:ext cx="11781386" cy="276999"/>
          </a:xfrm>
          <a:prstGeom prst="rect">
            <a:avLst/>
          </a:prstGeom>
          <a:solidFill>
            <a:schemeClr val="bg1">
              <a:lumMod val="75000"/>
            </a:schemeClr>
          </a:solidFill>
        </p:spPr>
        <p:txBody>
          <a:bodyPr wrap="square">
            <a:spAutoFit/>
          </a:bodyPr>
          <a:lstStyle/>
          <a:p>
            <a:r>
              <a:rPr lang="en-NL" sz="1200">
                <a:hlinkClick r:id="rId8"/>
              </a:rPr>
              <a:t>https://pdfs.semanticscholar.org/0629/51ac18d311efbfb4a019b1b5c513f1208de5.pdf</a:t>
            </a:r>
            <a:endParaRPr lang="en-US" sz="1200"/>
          </a:p>
        </p:txBody>
      </p:sp>
      <p:sp>
        <p:nvSpPr>
          <p:cNvPr id="3" name="TextBox 2">
            <a:extLst>
              <a:ext uri="{FF2B5EF4-FFF2-40B4-BE49-F238E27FC236}">
                <a16:creationId xmlns:a16="http://schemas.microsoft.com/office/drawing/2014/main" id="{3CDDF96D-1EC9-B7CE-47E1-4E180E5A9391}"/>
              </a:ext>
            </a:extLst>
          </p:cNvPr>
          <p:cNvSpPr txBox="1"/>
          <p:nvPr/>
        </p:nvSpPr>
        <p:spPr>
          <a:xfrm>
            <a:off x="2434936" y="4153643"/>
            <a:ext cx="705428" cy="369332"/>
          </a:xfrm>
          <a:prstGeom prst="rect">
            <a:avLst/>
          </a:prstGeom>
          <a:noFill/>
        </p:spPr>
        <p:txBody>
          <a:bodyPr wrap="square">
            <a:spAutoFit/>
          </a:bodyPr>
          <a:lstStyle/>
          <a:p>
            <a:r>
              <a:rPr lang="nl-NL" sz="1800" b="1" spc="-4">
                <a:solidFill>
                  <a:srgbClr val="C00000"/>
                </a:solidFill>
              </a:rPr>
              <a:t>input</a:t>
            </a:r>
            <a:endParaRPr lang="en-NL"/>
          </a:p>
        </p:txBody>
      </p:sp>
      <p:sp>
        <p:nvSpPr>
          <p:cNvPr id="6" name="TextBox 5">
            <a:extLst>
              <a:ext uri="{FF2B5EF4-FFF2-40B4-BE49-F238E27FC236}">
                <a16:creationId xmlns:a16="http://schemas.microsoft.com/office/drawing/2014/main" id="{5F2369BE-45B7-F758-1EC7-43D7AFEBBCCF}"/>
              </a:ext>
            </a:extLst>
          </p:cNvPr>
          <p:cNvSpPr txBox="1"/>
          <p:nvPr/>
        </p:nvSpPr>
        <p:spPr>
          <a:xfrm>
            <a:off x="2349499" y="5469545"/>
            <a:ext cx="876301" cy="369332"/>
          </a:xfrm>
          <a:prstGeom prst="rect">
            <a:avLst/>
          </a:prstGeom>
          <a:noFill/>
        </p:spPr>
        <p:txBody>
          <a:bodyPr wrap="square">
            <a:spAutoFit/>
          </a:bodyPr>
          <a:lstStyle/>
          <a:p>
            <a:r>
              <a:rPr lang="nl-NL" sz="1800" b="1" spc="-4">
                <a:solidFill>
                  <a:srgbClr val="C00000"/>
                </a:solidFill>
              </a:rPr>
              <a:t>output</a:t>
            </a:r>
            <a:endParaRPr lang="en-NL"/>
          </a:p>
        </p:txBody>
      </p:sp>
      <p:grpSp>
        <p:nvGrpSpPr>
          <p:cNvPr id="8" name="object 4">
            <a:extLst>
              <a:ext uri="{FF2B5EF4-FFF2-40B4-BE49-F238E27FC236}">
                <a16:creationId xmlns:a16="http://schemas.microsoft.com/office/drawing/2014/main" id="{1D5DBCA9-6931-3C81-E206-638A7CD5BF38}"/>
              </a:ext>
            </a:extLst>
          </p:cNvPr>
          <p:cNvGrpSpPr/>
          <p:nvPr/>
        </p:nvGrpSpPr>
        <p:grpSpPr>
          <a:xfrm>
            <a:off x="1377075" y="346950"/>
            <a:ext cx="9228080" cy="1038790"/>
            <a:chOff x="1081619" y="5621982"/>
            <a:chExt cx="10841990" cy="3277235"/>
          </a:xfrm>
        </p:grpSpPr>
        <p:sp>
          <p:nvSpPr>
            <p:cNvPr id="12" name="object 5">
              <a:extLst>
                <a:ext uri="{FF2B5EF4-FFF2-40B4-BE49-F238E27FC236}">
                  <a16:creationId xmlns:a16="http://schemas.microsoft.com/office/drawing/2014/main" id="{C68E7E93-1DC3-65AB-F9D3-6E5BDA17510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6" name="object 6">
              <a:extLst>
                <a:ext uri="{FF2B5EF4-FFF2-40B4-BE49-F238E27FC236}">
                  <a16:creationId xmlns:a16="http://schemas.microsoft.com/office/drawing/2014/main" id="{96C17218-5F3D-5D20-AC6F-0B345659D61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8" name="object 8">
            <a:extLst>
              <a:ext uri="{FF2B5EF4-FFF2-40B4-BE49-F238E27FC236}">
                <a16:creationId xmlns:a16="http://schemas.microsoft.com/office/drawing/2014/main" id="{C44454D8-DBAF-FB9A-3040-65D34D378F8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AI-model versus Agent</a:t>
            </a:r>
            <a:endParaRPr lang="nl-NL" sz="4219" i="1">
              <a:latin typeface="Courier New"/>
              <a:cs typeface="Courier New"/>
            </a:endParaRPr>
          </a:p>
        </p:txBody>
      </p:sp>
    </p:spTree>
    <p:extLst>
      <p:ext uri="{BB962C8B-B14F-4D97-AF65-F5344CB8AC3E}">
        <p14:creationId xmlns:p14="http://schemas.microsoft.com/office/powerpoint/2010/main" val="3383941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485050" y="1120462"/>
            <a:ext cx="10968561" cy="4686253"/>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884350" y="238075"/>
            <a:ext cx="9078760"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err="1">
                <a:latin typeface="Calibri Light" panose="020F0302020204030204" pitchFamily="34" charset="0"/>
                <a:cs typeface="Calibri Light" panose="020F0302020204030204" pitchFamily="34" charset="0"/>
              </a:rPr>
              <a:t>Edubadges</a:t>
            </a:r>
            <a:r>
              <a:rPr lang="nl-NL" sz="4219" spc="-49" dirty="0">
                <a:latin typeface="Calibri Light" panose="020F0302020204030204" pitchFamily="34" charset="0"/>
                <a:cs typeface="Calibri Light" panose="020F0302020204030204" pitchFamily="34" charset="0"/>
              </a:rPr>
              <a:t>: Gen-AI </a:t>
            </a:r>
            <a:r>
              <a:rPr lang="nl-NL" sz="4219" spc="-49" dirty="0" err="1">
                <a:latin typeface="Calibri Light" panose="020F0302020204030204" pitchFamily="34" charset="0"/>
                <a:cs typeface="Calibri Light" panose="020F0302020204030204" pitchFamily="34" charset="0"/>
              </a:rPr>
              <a:t>LeerDoel</a:t>
            </a:r>
            <a:r>
              <a:rPr lang="nl-NL" sz="4219" spc="-49" dirty="0">
                <a:latin typeface="Calibri Light" panose="020F0302020204030204" pitchFamily="34" charset="0"/>
                <a:cs typeface="Calibri Light" panose="020F0302020204030204" pitchFamily="34" charset="0"/>
              </a:rPr>
              <a:t> </a:t>
            </a:r>
            <a:r>
              <a:rPr lang="nl-NL" sz="4219" spc="-49" dirty="0">
                <a:solidFill>
                  <a:srgbClr val="C00000"/>
                </a:solidFill>
                <a:latin typeface="Calibri Light" panose="020F0302020204030204" pitchFamily="34" charset="0"/>
                <a:cs typeface="Calibri Light" panose="020F0302020204030204" pitchFamily="34" charset="0"/>
              </a:rPr>
              <a:t>[Long term]</a:t>
            </a:r>
            <a:endParaRPr lang="nl-NL" sz="4219" spc="-84" dirty="0">
              <a:solidFill>
                <a:srgbClr val="C00000"/>
              </a:solidFill>
              <a:latin typeface="Calibri Light" panose="020F0302020204030204" pitchFamily="34" charset="0"/>
              <a:cs typeface="Calibri Light" panose="020F0302020204030204" pitchFamily="34" charset="0"/>
            </a:endParaRPr>
          </a:p>
        </p:txBody>
      </p:sp>
      <p:sp>
        <p:nvSpPr>
          <p:cNvPr id="3" name="object 3"/>
          <p:cNvSpPr txBox="1"/>
          <p:nvPr/>
        </p:nvSpPr>
        <p:spPr>
          <a:xfrm>
            <a:off x="643917" y="1166773"/>
            <a:ext cx="10685198" cy="4639942"/>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lang="nl-NL" sz="3375" b="1" spc="-7" dirty="0">
                <a:solidFill>
                  <a:srgbClr val="5E5E5E"/>
                </a:solidFill>
                <a:latin typeface="Calibri Light" panose="020F0302020204030204" pitchFamily="34" charset="0"/>
                <a:cs typeface="Calibri Light" panose="020F0302020204030204" pitchFamily="34" charset="0"/>
              </a:rPr>
              <a:t>Moet gericht zijn op </a:t>
            </a:r>
          </a:p>
          <a:p>
            <a:pPr marL="330387" lvl="1">
              <a:spcBef>
                <a:spcPts val="1135"/>
              </a:spcBef>
              <a:buClr>
                <a:srgbClr val="7571FF"/>
              </a:buClr>
              <a:buSzPct val="123333"/>
              <a:tabLst>
                <a:tab pos="624609" algn="l"/>
                <a:tab pos="625056" algn="l"/>
              </a:tabLst>
            </a:pPr>
            <a:r>
              <a:rPr lang="nl-NL" sz="3375" b="1" spc="-7" dirty="0">
                <a:solidFill>
                  <a:srgbClr val="C00000"/>
                </a:solidFill>
                <a:latin typeface="Calibri Light" panose="020F0302020204030204" pitchFamily="34" charset="0"/>
                <a:cs typeface="Calibri Light" panose="020F0302020204030204" pitchFamily="34" charset="0"/>
              </a:rPr>
              <a:t>“Ontwikkelen van custom-made Private Grote Taalmodellen ”</a:t>
            </a:r>
            <a:br>
              <a:rPr lang="nl-NL" sz="3375" b="1" spc="-7" dirty="0">
                <a:solidFill>
                  <a:srgbClr val="C00000"/>
                </a:solidFill>
                <a:latin typeface="Calibri Light" panose="020F0302020204030204" pitchFamily="34" charset="0"/>
                <a:cs typeface="Calibri Light" panose="020F0302020204030204" pitchFamily="34" charset="0"/>
              </a:rPr>
            </a:br>
            <a:r>
              <a:rPr lang="nl-NL" sz="3375" b="1" spc="-7" dirty="0">
                <a:solidFill>
                  <a:srgbClr val="C00000"/>
                </a:solidFill>
                <a:latin typeface="Calibri Light" panose="020F0302020204030204" pitchFamily="34" charset="0"/>
                <a:cs typeface="Calibri Light" panose="020F0302020204030204" pitchFamily="34" charset="0"/>
              </a:rPr>
              <a:t>“lokaal kunnen benutten van publieke Grote Taalmodellen  	voor private doeleinden”  </a:t>
            </a:r>
          </a:p>
          <a:p>
            <a:pPr marL="330387" lvl="1">
              <a:spcBef>
                <a:spcPts val="1135"/>
              </a:spcBef>
              <a:buClr>
                <a:srgbClr val="7571FF"/>
              </a:buClr>
              <a:buSzPct val="123333"/>
              <a:tabLst>
                <a:tab pos="624609" algn="l"/>
                <a:tab pos="625056" algn="l"/>
              </a:tabLst>
            </a:pPr>
            <a:r>
              <a:rPr lang="nl-NL" sz="3375" b="1" spc="-7" dirty="0">
                <a:solidFill>
                  <a:srgbClr val="5E5E5E"/>
                </a:solidFill>
                <a:latin typeface="Calibri Light" panose="020F0302020204030204" pitchFamily="34" charset="0"/>
                <a:cs typeface="Calibri Light" panose="020F0302020204030204" pitchFamily="34" charset="0"/>
              </a:rPr>
              <a:t>van reeds bestaande  Grote Taalmodellen</a:t>
            </a:r>
          </a:p>
          <a:p>
            <a:pPr marL="330387" lvl="1">
              <a:spcBef>
                <a:spcPts val="1135"/>
              </a:spcBef>
              <a:buClr>
                <a:srgbClr val="7571FF"/>
              </a:buClr>
              <a:buSzPct val="123333"/>
              <a:tabLst>
                <a:tab pos="624609" algn="l"/>
                <a:tab pos="625056" algn="l"/>
              </a:tabLst>
            </a:pPr>
            <a:r>
              <a:rPr lang="nl-NL" sz="3375" b="1" spc="-7" dirty="0">
                <a:solidFill>
                  <a:srgbClr val="5E5E5E"/>
                </a:solidFill>
                <a:latin typeface="Calibri Light" panose="020F0302020204030204" pitchFamily="34" charset="0"/>
                <a:cs typeface="Calibri Light" panose="020F0302020204030204" pitchFamily="34" charset="0"/>
              </a:rPr>
              <a:t>Professionals die dit beheersen en kunnen toepassen binnen het domein waar ze werkzaam zijn, zullen van grote waarde zijn binnen de organisaties waar ze werkzaam zijn.     </a:t>
            </a:r>
            <a:endParaRPr lang="nl-NL" sz="3375"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25041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14338" name="Picture 2" descr="fig1">
            <a:extLst>
              <a:ext uri="{FF2B5EF4-FFF2-40B4-BE49-F238E27FC236}">
                <a16:creationId xmlns:a16="http://schemas.microsoft.com/office/drawing/2014/main" id="{66721BE7-E866-327C-25AC-737032A72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862" y="299952"/>
            <a:ext cx="6372537" cy="341943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fig2">
            <a:extLst>
              <a:ext uri="{FF2B5EF4-FFF2-40B4-BE49-F238E27FC236}">
                <a16:creationId xmlns:a16="http://schemas.microsoft.com/office/drawing/2014/main" id="{35FE3073-1B71-C27B-2C52-634FE8358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1863" y="3361385"/>
            <a:ext cx="6372537" cy="33710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8C4C6F-DB41-3D82-B3ED-755608914467}"/>
              </a:ext>
            </a:extLst>
          </p:cNvPr>
          <p:cNvSpPr txBox="1"/>
          <p:nvPr/>
        </p:nvSpPr>
        <p:spPr>
          <a:xfrm>
            <a:off x="8083638" y="6241891"/>
            <a:ext cx="3700531" cy="369332"/>
          </a:xfrm>
          <a:prstGeom prst="rect">
            <a:avLst/>
          </a:prstGeom>
          <a:solidFill>
            <a:schemeClr val="bg1">
              <a:lumMod val="95000"/>
            </a:schemeClr>
          </a:solidFill>
        </p:spPr>
        <p:txBody>
          <a:bodyPr wrap="square">
            <a:spAutoFit/>
          </a:bodyPr>
          <a:lstStyle/>
          <a:p>
            <a:r>
              <a:rPr lang="en-NL" dirty="0">
                <a:hlinkClick r:id="rId5"/>
              </a:rPr>
              <a:t>https://weaviate.io/blog/private-llm</a:t>
            </a:r>
            <a:endParaRPr lang="en-US" dirty="0"/>
          </a:p>
        </p:txBody>
      </p:sp>
    </p:spTree>
    <p:extLst>
      <p:ext uri="{BB962C8B-B14F-4D97-AF65-F5344CB8AC3E}">
        <p14:creationId xmlns:p14="http://schemas.microsoft.com/office/powerpoint/2010/main" val="1452294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162" y="3706203"/>
            <a:ext cx="4183647" cy="2857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31550F-DAF7-75B7-F28D-153221376D54}"/>
              </a:ext>
            </a:extLst>
          </p:cNvPr>
          <p:cNvPicPr>
            <a:picLocks noChangeAspect="1"/>
          </p:cNvPicPr>
          <p:nvPr/>
        </p:nvPicPr>
        <p:blipFill>
          <a:blip r:embed="rId3"/>
          <a:stretch>
            <a:fillRect/>
          </a:stretch>
        </p:blipFill>
        <p:spPr>
          <a:xfrm>
            <a:off x="218" y="0"/>
            <a:ext cx="5926618" cy="6858000"/>
          </a:xfrm>
          <a:prstGeom prst="rect">
            <a:avLst/>
          </a:prstGeom>
        </p:spPr>
      </p:pic>
      <p:pic>
        <p:nvPicPr>
          <p:cNvPr id="6146" name="Picture 2">
            <a:hlinkClick r:id="rId4"/>
            <a:extLst>
              <a:ext uri="{FF2B5EF4-FFF2-40B4-BE49-F238E27FC236}">
                <a16:creationId xmlns:a16="http://schemas.microsoft.com/office/drawing/2014/main" id="{08BB32D0-90FC-2BF7-A63A-E66FA2717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2100834"/>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0147ED-2EBC-4F3D-8A8C-0E9BF47BF0FE}"/>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25969999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2DD2C-45D7-F5FF-0DA6-44B2B89B8F9A}"/>
              </a:ext>
            </a:extLst>
          </p:cNvPr>
          <p:cNvPicPr>
            <a:picLocks noChangeAspect="1"/>
          </p:cNvPicPr>
          <p:nvPr/>
        </p:nvPicPr>
        <p:blipFill>
          <a:blip r:embed="rId2"/>
          <a:stretch>
            <a:fillRect/>
          </a:stretch>
        </p:blipFill>
        <p:spPr>
          <a:xfrm>
            <a:off x="0" y="0"/>
            <a:ext cx="7703145" cy="6858000"/>
          </a:xfrm>
          <a:prstGeom prst="rect">
            <a:avLst/>
          </a:prstGeom>
        </p:spPr>
      </p:pic>
      <p:pic>
        <p:nvPicPr>
          <p:cNvPr id="7170" name="Picture 2">
            <a:hlinkClick r:id="rId3"/>
            <a:extLst>
              <a:ext uri="{FF2B5EF4-FFF2-40B4-BE49-F238E27FC236}">
                <a16:creationId xmlns:a16="http://schemas.microsoft.com/office/drawing/2014/main" id="{F6506C78-E566-6025-3184-7492FE232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310" y="726948"/>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Creative Common Zero (cc0) LICENSE? - 3DHEVEN">
            <a:extLst>
              <a:ext uri="{FF2B5EF4-FFF2-40B4-BE49-F238E27FC236}">
                <a16:creationId xmlns:a16="http://schemas.microsoft.com/office/drawing/2014/main" id="{9FF91DDB-6C1A-2792-4320-EFD5AAC47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2517" y="4290231"/>
            <a:ext cx="3963451" cy="22294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87BD53-6444-6915-9ADB-BCE48ABB8249}"/>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359085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7E85C-B89A-B1C4-557E-0728751BFEAB}"/>
              </a:ext>
            </a:extLst>
          </p:cNvPr>
          <p:cNvPicPr>
            <a:picLocks noChangeAspect="1"/>
          </p:cNvPicPr>
          <p:nvPr/>
        </p:nvPicPr>
        <p:blipFill>
          <a:blip r:embed="rId2"/>
          <a:stretch>
            <a:fillRect/>
          </a:stretch>
        </p:blipFill>
        <p:spPr>
          <a:xfrm>
            <a:off x="0" y="0"/>
            <a:ext cx="9850171" cy="6858000"/>
          </a:xfrm>
          <a:prstGeom prst="rect">
            <a:avLst/>
          </a:prstGeom>
        </p:spPr>
      </p:pic>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549" y="4628559"/>
            <a:ext cx="3963451" cy="22294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hlinkClick r:id="rId4"/>
            <a:extLst>
              <a:ext uri="{FF2B5EF4-FFF2-40B4-BE49-F238E27FC236}">
                <a16:creationId xmlns:a16="http://schemas.microsoft.com/office/drawing/2014/main" id="{BBCCE8AF-9700-C1E2-3121-745A037B8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624" y="157310"/>
            <a:ext cx="2138117" cy="2138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2DF6CC-8D95-96E9-78D8-B70CBB4B0321}"/>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8967989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3" name="TextBox 2">
            <a:extLst>
              <a:ext uri="{FF2B5EF4-FFF2-40B4-BE49-F238E27FC236}">
                <a16:creationId xmlns:a16="http://schemas.microsoft.com/office/drawing/2014/main" id="{CD092CD6-563C-D7EF-7F80-04BE0B57B652}"/>
              </a:ext>
            </a:extLst>
          </p:cNvPr>
          <p:cNvSpPr txBox="1"/>
          <p:nvPr/>
        </p:nvSpPr>
        <p:spPr>
          <a:xfrm>
            <a:off x="5293598" y="6043343"/>
            <a:ext cx="6096762" cy="369332"/>
          </a:xfrm>
          <a:prstGeom prst="rect">
            <a:avLst/>
          </a:prstGeom>
          <a:solidFill>
            <a:schemeClr val="bg1">
              <a:lumMod val="85000"/>
            </a:schemeClr>
          </a:solidFill>
        </p:spPr>
        <p:txBody>
          <a:bodyPr wrap="square">
            <a:spAutoFit/>
          </a:bodyPr>
          <a:lstStyle/>
          <a:p>
            <a:r>
              <a:rPr lang="en-NL" dirty="0">
                <a:hlinkClick r:id="rId3"/>
              </a:rPr>
              <a:t>https://docs.cohere.com/docs/embeddings-visualizing-data</a:t>
            </a:r>
            <a:endParaRPr lang="en-US" dirty="0"/>
          </a:p>
        </p:txBody>
      </p:sp>
      <p:pic>
        <p:nvPicPr>
          <p:cNvPr id="2052" name="Picture 4" descr="Text generation outputs text, while text representation outputs embeddings">
            <a:extLst>
              <a:ext uri="{FF2B5EF4-FFF2-40B4-BE49-F238E27FC236}">
                <a16:creationId xmlns:a16="http://schemas.microsoft.com/office/drawing/2014/main" id="{6A14F3AC-7872-8414-4EAA-B7A2F0EE0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529" y="514885"/>
            <a:ext cx="9551831" cy="5372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513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3" name="TextBox 2">
            <a:extLst>
              <a:ext uri="{FF2B5EF4-FFF2-40B4-BE49-F238E27FC236}">
                <a16:creationId xmlns:a16="http://schemas.microsoft.com/office/drawing/2014/main" id="{CD092CD6-563C-D7EF-7F80-04BE0B57B652}"/>
              </a:ext>
            </a:extLst>
          </p:cNvPr>
          <p:cNvSpPr txBox="1"/>
          <p:nvPr/>
        </p:nvSpPr>
        <p:spPr>
          <a:xfrm>
            <a:off x="5293598" y="6043343"/>
            <a:ext cx="6096762" cy="369332"/>
          </a:xfrm>
          <a:prstGeom prst="rect">
            <a:avLst/>
          </a:prstGeom>
          <a:solidFill>
            <a:schemeClr val="bg1">
              <a:lumMod val="85000"/>
            </a:schemeClr>
          </a:solidFill>
        </p:spPr>
        <p:txBody>
          <a:bodyPr wrap="square">
            <a:spAutoFit/>
          </a:bodyPr>
          <a:lstStyle/>
          <a:p>
            <a:r>
              <a:rPr lang="en-NL" dirty="0">
                <a:hlinkClick r:id="rId3"/>
              </a:rPr>
              <a:t>https://docs.cohere.com/docs/embeddings-visualizing-data</a:t>
            </a:r>
            <a:endParaRPr lang="en-US" dirty="0"/>
          </a:p>
        </p:txBody>
      </p:sp>
      <p:pic>
        <p:nvPicPr>
          <p:cNvPr id="3074" name="Picture 2" descr="A plot showing 2-dimension embeddings of 9 data points">
            <a:extLst>
              <a:ext uri="{FF2B5EF4-FFF2-40B4-BE49-F238E27FC236}">
                <a16:creationId xmlns:a16="http://schemas.microsoft.com/office/drawing/2014/main" id="{47CBB542-780E-05CE-4F57-E808947E4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911" y="848381"/>
            <a:ext cx="9536795" cy="442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9517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450433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282692" y="1444177"/>
            <a:ext cx="9750711" cy="5198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pic>
        <p:nvPicPr>
          <p:cNvPr id="11" name="Picture 10">
            <a:extLst>
              <a:ext uri="{FF2B5EF4-FFF2-40B4-BE49-F238E27FC236}">
                <a16:creationId xmlns:a16="http://schemas.microsoft.com/office/drawing/2014/main" id="{BDB4DD98-4EF3-4044-8285-3919311727A9}"/>
              </a:ext>
            </a:extLst>
          </p:cNvPr>
          <p:cNvPicPr>
            <a:picLocks noChangeAspect="1"/>
          </p:cNvPicPr>
          <p:nvPr/>
        </p:nvPicPr>
        <p:blipFill>
          <a:blip r:embed="rId3"/>
          <a:stretch>
            <a:fillRect/>
          </a:stretch>
        </p:blipFill>
        <p:spPr>
          <a:xfrm>
            <a:off x="2625927" y="1558909"/>
            <a:ext cx="4882300" cy="4968529"/>
          </a:xfrm>
          <a:prstGeom prst="rect">
            <a:avLst/>
          </a:prstGeom>
        </p:spPr>
      </p:pic>
      <p:pic>
        <p:nvPicPr>
          <p:cNvPr id="13" name="Picture 12">
            <a:extLst>
              <a:ext uri="{FF2B5EF4-FFF2-40B4-BE49-F238E27FC236}">
                <a16:creationId xmlns:a16="http://schemas.microsoft.com/office/drawing/2014/main" id="{5D40FC1F-FCB6-4FD7-8095-C2898ACB2FE2}"/>
              </a:ext>
            </a:extLst>
          </p:cNvPr>
          <p:cNvPicPr>
            <a:picLocks noChangeAspect="1"/>
          </p:cNvPicPr>
          <p:nvPr/>
        </p:nvPicPr>
        <p:blipFill rotWithShape="1">
          <a:blip r:embed="rId4"/>
          <a:srcRect b="31042"/>
          <a:stretch/>
        </p:blipFill>
        <p:spPr>
          <a:xfrm>
            <a:off x="8316349" y="1913884"/>
            <a:ext cx="3201917" cy="1539946"/>
          </a:xfrm>
          <a:prstGeom prst="rect">
            <a:avLst/>
          </a:prstGeom>
        </p:spPr>
      </p:pic>
      <p:pic>
        <p:nvPicPr>
          <p:cNvPr id="15" name="Picture 14">
            <a:extLst>
              <a:ext uri="{FF2B5EF4-FFF2-40B4-BE49-F238E27FC236}">
                <a16:creationId xmlns:a16="http://schemas.microsoft.com/office/drawing/2014/main" id="{7D6C0160-AEF8-4E3B-9F73-7F300640B132}"/>
              </a:ext>
            </a:extLst>
          </p:cNvPr>
          <p:cNvPicPr>
            <a:picLocks noChangeAspect="1"/>
          </p:cNvPicPr>
          <p:nvPr/>
        </p:nvPicPr>
        <p:blipFill>
          <a:blip r:embed="rId5"/>
          <a:stretch>
            <a:fillRect/>
          </a:stretch>
        </p:blipFill>
        <p:spPr>
          <a:xfrm>
            <a:off x="8392261" y="4839162"/>
            <a:ext cx="2852986" cy="1530417"/>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2052" name="Picture 4">
            <a:extLst>
              <a:ext uri="{FF2B5EF4-FFF2-40B4-BE49-F238E27FC236}">
                <a16:creationId xmlns:a16="http://schemas.microsoft.com/office/drawing/2014/main" id="{3AF6A3BB-5974-2716-3D12-79C3AC6F24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09" t="14387" r="14952" b="14877"/>
          <a:stretch/>
        </p:blipFill>
        <p:spPr bwMode="auto">
          <a:xfrm>
            <a:off x="183508" y="1486332"/>
            <a:ext cx="1755513" cy="1783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4C6EAE-2ED5-6D10-CF1D-17DEB5DB06B8}"/>
              </a:ext>
            </a:extLst>
          </p:cNvPr>
          <p:cNvSpPr txBox="1"/>
          <p:nvPr/>
        </p:nvSpPr>
        <p:spPr>
          <a:xfrm>
            <a:off x="133687" y="3269539"/>
            <a:ext cx="1780424" cy="1077218"/>
          </a:xfrm>
          <a:prstGeom prst="rect">
            <a:avLst/>
          </a:prstGeom>
          <a:noFill/>
        </p:spPr>
        <p:txBody>
          <a:bodyPr wrap="square">
            <a:spAutoFit/>
          </a:bodyPr>
          <a:lstStyle/>
          <a:p>
            <a:r>
              <a:rPr lang="en-NL" sz="800" dirty="0">
                <a:hlinkClick r:id="rId7"/>
              </a:rPr>
              <a:t>https://www.researchgate.net/publication/359424818_Designing_Neural_Networks_Through_Sensory_Ecology_Biology_to_the_rescue_of_AI_Produced_by_Living-Lab_AiRA_Hub_voor_Data_Responsible_AI_Hogeschool_Rotterdam_Lunch-Lezing_Creating-010_FEB_2022</a:t>
            </a:r>
            <a:endParaRPr lang="en-US" sz="800" dirty="0"/>
          </a:p>
        </p:txBody>
      </p:sp>
    </p:spTree>
    <p:extLst>
      <p:ext uri="{BB962C8B-B14F-4D97-AF65-F5344CB8AC3E}">
        <p14:creationId xmlns:p14="http://schemas.microsoft.com/office/powerpoint/2010/main" val="3664189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TotalTime>
  <Words>3105</Words>
  <Application>Microsoft Office PowerPoint</Application>
  <PresentationFormat>Widescreen</PresentationFormat>
  <Paragraphs>409</Paragraphs>
  <Slides>88</Slides>
  <Notes>10</Notes>
  <HiddenSlides>0</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88</vt:i4>
      </vt:variant>
    </vt:vector>
  </HeadingPairs>
  <TitlesOfParts>
    <vt:vector size="113" baseType="lpstr">
      <vt:lpstr>Abadi MT Condensed Extra Bold</vt:lpstr>
      <vt:lpstr>-apple-system</vt:lpstr>
      <vt:lpstr>Arial</vt:lpstr>
      <vt:lpstr>Arial Nova Cond Light</vt:lpstr>
      <vt:lpstr>Calibri</vt:lpstr>
      <vt:lpstr>Calibri Light</vt:lpstr>
      <vt:lpstr>Cascadia Code</vt:lpstr>
      <vt:lpstr>Cascadia Code SemiBold</vt:lpstr>
      <vt:lpstr>Century Gothic</vt:lpstr>
      <vt:lpstr>Charis SIL</vt:lpstr>
      <vt:lpstr>CohereText</vt:lpstr>
      <vt:lpstr>Courier New</vt:lpstr>
      <vt:lpstr>inherit</vt:lpstr>
      <vt:lpstr>Noto Sans</vt:lpstr>
      <vt:lpstr>Poppins</vt:lpstr>
      <vt:lpstr>source-serif-pro</vt:lpstr>
      <vt:lpstr>Tahoma</vt:lpstr>
      <vt:lpstr>Times New Roman</vt:lpstr>
      <vt:lpstr>Tw Cen Classified MT Std</vt:lpstr>
      <vt:lpstr>var(--ds-type-system-sans)</vt:lpstr>
      <vt:lpstr>var(--ds-type-system-sans-condensed)</vt:lpstr>
      <vt:lpstr>var(--ds-type-system-sans-lining)</vt:lpstr>
      <vt:lpstr>var(--ds-type-system-serif)</vt:lpstr>
      <vt:lpstr>Office Theme</vt:lpstr>
      <vt:lpstr>1_simple-light</vt:lpstr>
      <vt:lpstr>PowerPoint Presentation</vt:lpstr>
      <vt:lpstr>PowerPoint Presentation</vt:lpstr>
      <vt:lpstr>Wat is AI? enige definities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PowerPoint Presentation</vt:lpstr>
      <vt:lpstr>PowerPoint Presentation</vt:lpstr>
      <vt:lpstr>PowerPoint Presentation</vt:lpstr>
      <vt:lpstr>Prompt recept ontwerp overwegingen</vt:lpstr>
      <vt:lpstr>Prompt recept ontwerptechnieken gebaseerd op fine-tuning van het onderliggende  taal-model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Edubadges: Gen-AI LeerDoel [short term]</vt:lpstr>
      <vt:lpstr>Edubadges: Gen-AI LeerDoel [Long term]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1</cp:revision>
  <dcterms:created xsi:type="dcterms:W3CDTF">2021-02-12T12:13:08Z</dcterms:created>
  <dcterms:modified xsi:type="dcterms:W3CDTF">2023-10-11T18:21:35Z</dcterms:modified>
</cp:coreProperties>
</file>